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97" r:id="rId2"/>
    <p:sldId id="298" r:id="rId3"/>
    <p:sldId id="299" r:id="rId4"/>
    <p:sldId id="300" r:id="rId5"/>
    <p:sldId id="301" r:id="rId6"/>
    <p:sldId id="302" r:id="rId7"/>
    <p:sldId id="303" r:id="rId8"/>
    <p:sldId id="304" r:id="rId9"/>
    <p:sldId id="305" r:id="rId10"/>
    <p:sldId id="306" r:id="rId11"/>
    <p:sldId id="307" r:id="rId12"/>
    <p:sldId id="308" r:id="rId13"/>
    <p:sldId id="309" r:id="rId14"/>
    <p:sldId id="310" r:id="rId15"/>
    <p:sldId id="311" r:id="rId16"/>
    <p:sldId id="312" r:id="rId17"/>
    <p:sldId id="313" r:id="rId18"/>
    <p:sldId id="314" r:id="rId19"/>
  </p:sldIdLst>
  <p:sldSz cx="6858000" cy="9144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2" autoAdjust="0"/>
    <p:restoredTop sz="94615" autoAdjust="0"/>
  </p:normalViewPr>
  <p:slideViewPr>
    <p:cSldViewPr>
      <p:cViewPr varScale="1">
        <p:scale>
          <a:sx n="47" d="100"/>
          <a:sy n="47" d="100"/>
        </p:scale>
        <p:origin x="2176" y="5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a:extLst>
              <a:ext uri="{FF2B5EF4-FFF2-40B4-BE49-F238E27FC236}">
                <a16:creationId xmlns:a16="http://schemas.microsoft.com/office/drawing/2014/main" id="{60283297-D40D-41DE-B8FE-E1A57726416C}"/>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s-MX"/>
          </a:p>
        </p:txBody>
      </p:sp>
      <p:sp>
        <p:nvSpPr>
          <p:cNvPr id="3" name="2 Marcador de fecha">
            <a:extLst>
              <a:ext uri="{FF2B5EF4-FFF2-40B4-BE49-F238E27FC236}">
                <a16:creationId xmlns:a16="http://schemas.microsoft.com/office/drawing/2014/main" id="{EDCBB0C7-D180-4B2C-9E34-419370B46B66}"/>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256BDE03-8286-424D-BFA8-BDA3E3D5485A}" type="datetimeFigureOut">
              <a:rPr lang="es-MX"/>
              <a:pPr>
                <a:defRPr/>
              </a:pPr>
              <a:t>20/10/2021</a:t>
            </a:fld>
            <a:endParaRPr lang="es-MX"/>
          </a:p>
        </p:txBody>
      </p:sp>
      <p:sp>
        <p:nvSpPr>
          <p:cNvPr id="4" name="3 Marcador de pie de página">
            <a:extLst>
              <a:ext uri="{FF2B5EF4-FFF2-40B4-BE49-F238E27FC236}">
                <a16:creationId xmlns:a16="http://schemas.microsoft.com/office/drawing/2014/main" id="{C490CD37-1242-4666-A12B-9B0B7EBE8259}"/>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s-MX"/>
          </a:p>
        </p:txBody>
      </p:sp>
      <p:sp>
        <p:nvSpPr>
          <p:cNvPr id="5" name="4 Marcador de número de diapositiva">
            <a:extLst>
              <a:ext uri="{FF2B5EF4-FFF2-40B4-BE49-F238E27FC236}">
                <a16:creationId xmlns:a16="http://schemas.microsoft.com/office/drawing/2014/main" id="{EA8BC27C-B687-43BD-A5B5-4262FFD67C70}"/>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A5B40C41-48D8-497B-9409-9C0AD22C3AAE}" type="slidenum">
              <a:rPr lang="es-MX" altLang="es-CL"/>
              <a:pPr/>
              <a:t>‹Nº›</a:t>
            </a:fld>
            <a:endParaRPr lang="es-MX" altLang="es-C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a:extLst>
              <a:ext uri="{FF2B5EF4-FFF2-40B4-BE49-F238E27FC236}">
                <a16:creationId xmlns:a16="http://schemas.microsoft.com/office/drawing/2014/main" id="{A3362671-670C-40F7-B6EC-EE322FCCFE32}"/>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s-MX"/>
          </a:p>
        </p:txBody>
      </p:sp>
      <p:sp>
        <p:nvSpPr>
          <p:cNvPr id="3" name="2 Marcador de fecha">
            <a:extLst>
              <a:ext uri="{FF2B5EF4-FFF2-40B4-BE49-F238E27FC236}">
                <a16:creationId xmlns:a16="http://schemas.microsoft.com/office/drawing/2014/main" id="{2F341197-24B6-4FBF-A9E1-C95819984ABD}"/>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98E4CB50-0228-471B-B6BC-6D312B60A575}" type="datetimeFigureOut">
              <a:rPr lang="es-MX"/>
              <a:pPr>
                <a:defRPr/>
              </a:pPr>
              <a:t>20/10/2021</a:t>
            </a:fld>
            <a:endParaRPr lang="es-MX"/>
          </a:p>
        </p:txBody>
      </p:sp>
      <p:sp>
        <p:nvSpPr>
          <p:cNvPr id="4" name="3 Marcador de imagen de diapositiva">
            <a:extLst>
              <a:ext uri="{FF2B5EF4-FFF2-40B4-BE49-F238E27FC236}">
                <a16:creationId xmlns:a16="http://schemas.microsoft.com/office/drawing/2014/main" id="{3D0E341B-CE04-497C-8658-7633CE463026}"/>
              </a:ext>
            </a:extLst>
          </p:cNvPr>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pPr lvl="0"/>
            <a:endParaRPr lang="es-MX" noProof="0"/>
          </a:p>
        </p:txBody>
      </p:sp>
      <p:sp>
        <p:nvSpPr>
          <p:cNvPr id="5" name="4 Marcador de notas">
            <a:extLst>
              <a:ext uri="{FF2B5EF4-FFF2-40B4-BE49-F238E27FC236}">
                <a16:creationId xmlns:a16="http://schemas.microsoft.com/office/drawing/2014/main" id="{A0F2319C-5E6E-44DD-9A4E-ABBD9491D91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s-MX" noProof="0"/>
          </a:p>
        </p:txBody>
      </p:sp>
      <p:sp>
        <p:nvSpPr>
          <p:cNvPr id="6" name="5 Marcador de pie de página">
            <a:extLst>
              <a:ext uri="{FF2B5EF4-FFF2-40B4-BE49-F238E27FC236}">
                <a16:creationId xmlns:a16="http://schemas.microsoft.com/office/drawing/2014/main" id="{E21693DB-00F0-482C-82C8-3595518C4815}"/>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s-MX"/>
          </a:p>
        </p:txBody>
      </p:sp>
      <p:sp>
        <p:nvSpPr>
          <p:cNvPr id="7" name="6 Marcador de número de diapositiva">
            <a:extLst>
              <a:ext uri="{FF2B5EF4-FFF2-40B4-BE49-F238E27FC236}">
                <a16:creationId xmlns:a16="http://schemas.microsoft.com/office/drawing/2014/main" id="{FE63A08B-7F54-4348-AD8E-1E4DABEE361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FCF2F50E-7DBA-4BCB-9B70-D7EF93CD06E5}" type="slidenum">
              <a:rPr lang="es-MX" altLang="es-CL"/>
              <a:pPr/>
              <a:t>‹Nº›</a:t>
            </a:fld>
            <a:endParaRPr lang="es-MX" altLang="es-C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Marcador de imagen de diapositiva">
            <a:extLst>
              <a:ext uri="{FF2B5EF4-FFF2-40B4-BE49-F238E27FC236}">
                <a16:creationId xmlns:a16="http://schemas.microsoft.com/office/drawing/2014/main" id="{A029E992-69B5-4AF0-BF68-E425CA1332F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2 Marcador de notas">
            <a:extLst>
              <a:ext uri="{FF2B5EF4-FFF2-40B4-BE49-F238E27FC236}">
                <a16:creationId xmlns:a16="http://schemas.microsoft.com/office/drawing/2014/main" id="{45F669C7-A99A-4E00-9292-3E03BA8701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CL" altLang="es-CL"/>
          </a:p>
        </p:txBody>
      </p:sp>
      <p:sp>
        <p:nvSpPr>
          <p:cNvPr id="8196" name="3 Marcador de número de diapositiva">
            <a:extLst>
              <a:ext uri="{FF2B5EF4-FFF2-40B4-BE49-F238E27FC236}">
                <a16:creationId xmlns:a16="http://schemas.microsoft.com/office/drawing/2014/main" id="{D47678A8-B6AA-4B00-B7C4-1AF5CC58F0B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BF5A478-E9E1-4F13-8313-D5C998CE9B59}" type="slidenum">
              <a:rPr lang="es-MX" altLang="es-CL"/>
              <a:pPr/>
              <a:t>4</a:t>
            </a:fld>
            <a:endParaRPr lang="es-MX" altLang="es-C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a:extLst>
              <a:ext uri="{FF2B5EF4-FFF2-40B4-BE49-F238E27FC236}">
                <a16:creationId xmlns:a16="http://schemas.microsoft.com/office/drawing/2014/main" id="{0A002FDD-114D-4DB2-8378-A3820C8B111B}"/>
              </a:ext>
            </a:extLst>
          </p:cNvPr>
          <p:cNvSpPr>
            <a:spLocks noGrp="1"/>
          </p:cNvSpPr>
          <p:nvPr>
            <p:ph type="dt" sz="half" idx="10"/>
          </p:nvPr>
        </p:nvSpPr>
        <p:spPr/>
        <p:txBody>
          <a:bodyPr/>
          <a:lstStyle>
            <a:lvl1pPr>
              <a:defRPr/>
            </a:lvl1pPr>
          </a:lstStyle>
          <a:p>
            <a:pPr>
              <a:defRPr/>
            </a:pPr>
            <a:fld id="{79482BCF-1540-4640-9958-8ECF3DCFAF38}" type="datetimeFigureOut">
              <a:rPr lang="es-MX"/>
              <a:pPr>
                <a:defRPr/>
              </a:pPr>
              <a:t>20/10/2021</a:t>
            </a:fld>
            <a:endParaRPr lang="es-MX"/>
          </a:p>
        </p:txBody>
      </p:sp>
      <p:sp>
        <p:nvSpPr>
          <p:cNvPr id="5" name="4 Marcador de pie de página">
            <a:extLst>
              <a:ext uri="{FF2B5EF4-FFF2-40B4-BE49-F238E27FC236}">
                <a16:creationId xmlns:a16="http://schemas.microsoft.com/office/drawing/2014/main" id="{800F3111-9664-40F1-8D3E-A82D4ACBA749}"/>
              </a:ext>
            </a:extLst>
          </p:cNvPr>
          <p:cNvSpPr>
            <a:spLocks noGrp="1"/>
          </p:cNvSpPr>
          <p:nvPr>
            <p:ph type="ftr" sz="quarter" idx="11"/>
          </p:nvPr>
        </p:nvSpPr>
        <p:spPr/>
        <p:txBody>
          <a:bodyPr/>
          <a:lstStyle>
            <a:lvl1pPr>
              <a:defRPr/>
            </a:lvl1pPr>
          </a:lstStyle>
          <a:p>
            <a:pPr>
              <a:defRPr/>
            </a:pPr>
            <a:endParaRPr lang="es-MX"/>
          </a:p>
        </p:txBody>
      </p:sp>
      <p:sp>
        <p:nvSpPr>
          <p:cNvPr id="6" name="5 Marcador de número de diapositiva">
            <a:extLst>
              <a:ext uri="{FF2B5EF4-FFF2-40B4-BE49-F238E27FC236}">
                <a16:creationId xmlns:a16="http://schemas.microsoft.com/office/drawing/2014/main" id="{031EC0F6-AC33-4A98-BAE3-ED9E63A32258}"/>
              </a:ext>
            </a:extLst>
          </p:cNvPr>
          <p:cNvSpPr>
            <a:spLocks noGrp="1"/>
          </p:cNvSpPr>
          <p:nvPr>
            <p:ph type="sldNum" sz="quarter" idx="12"/>
          </p:nvPr>
        </p:nvSpPr>
        <p:spPr/>
        <p:txBody>
          <a:bodyPr/>
          <a:lstStyle>
            <a:lvl1pPr>
              <a:defRPr/>
            </a:lvl1pPr>
          </a:lstStyle>
          <a:p>
            <a:fld id="{909FC9E8-4A83-450B-8EA3-2057F94E9523}" type="slidenum">
              <a:rPr lang="es-MX" altLang="es-CL"/>
              <a:pPr/>
              <a:t>‹Nº›</a:t>
            </a:fld>
            <a:endParaRPr lang="es-MX" altLang="es-CL"/>
          </a:p>
        </p:txBody>
      </p:sp>
    </p:spTree>
    <p:extLst>
      <p:ext uri="{BB962C8B-B14F-4D97-AF65-F5344CB8AC3E}">
        <p14:creationId xmlns:p14="http://schemas.microsoft.com/office/powerpoint/2010/main" val="2157718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a:extLst>
              <a:ext uri="{FF2B5EF4-FFF2-40B4-BE49-F238E27FC236}">
                <a16:creationId xmlns:a16="http://schemas.microsoft.com/office/drawing/2014/main" id="{D0FBD8D4-298C-4367-B79B-878D113FD32F}"/>
              </a:ext>
            </a:extLst>
          </p:cNvPr>
          <p:cNvSpPr>
            <a:spLocks noGrp="1"/>
          </p:cNvSpPr>
          <p:nvPr>
            <p:ph type="dt" sz="half" idx="10"/>
          </p:nvPr>
        </p:nvSpPr>
        <p:spPr/>
        <p:txBody>
          <a:bodyPr/>
          <a:lstStyle>
            <a:lvl1pPr>
              <a:defRPr/>
            </a:lvl1pPr>
          </a:lstStyle>
          <a:p>
            <a:pPr>
              <a:defRPr/>
            </a:pPr>
            <a:fld id="{8631066F-A189-46A7-B475-EDE480C04C31}" type="datetimeFigureOut">
              <a:rPr lang="es-MX"/>
              <a:pPr>
                <a:defRPr/>
              </a:pPr>
              <a:t>20/10/2021</a:t>
            </a:fld>
            <a:endParaRPr lang="es-MX"/>
          </a:p>
        </p:txBody>
      </p:sp>
      <p:sp>
        <p:nvSpPr>
          <p:cNvPr id="5" name="4 Marcador de pie de página">
            <a:extLst>
              <a:ext uri="{FF2B5EF4-FFF2-40B4-BE49-F238E27FC236}">
                <a16:creationId xmlns:a16="http://schemas.microsoft.com/office/drawing/2014/main" id="{11A78C78-FC25-4CC5-84D2-9BB714F50256}"/>
              </a:ext>
            </a:extLst>
          </p:cNvPr>
          <p:cNvSpPr>
            <a:spLocks noGrp="1"/>
          </p:cNvSpPr>
          <p:nvPr>
            <p:ph type="ftr" sz="quarter" idx="11"/>
          </p:nvPr>
        </p:nvSpPr>
        <p:spPr/>
        <p:txBody>
          <a:bodyPr/>
          <a:lstStyle>
            <a:lvl1pPr>
              <a:defRPr/>
            </a:lvl1pPr>
          </a:lstStyle>
          <a:p>
            <a:pPr>
              <a:defRPr/>
            </a:pPr>
            <a:endParaRPr lang="es-MX"/>
          </a:p>
        </p:txBody>
      </p:sp>
      <p:sp>
        <p:nvSpPr>
          <p:cNvPr id="6" name="5 Marcador de número de diapositiva">
            <a:extLst>
              <a:ext uri="{FF2B5EF4-FFF2-40B4-BE49-F238E27FC236}">
                <a16:creationId xmlns:a16="http://schemas.microsoft.com/office/drawing/2014/main" id="{BB3B103C-0B70-4A1A-A7F2-BF4C5FC21D91}"/>
              </a:ext>
            </a:extLst>
          </p:cNvPr>
          <p:cNvSpPr>
            <a:spLocks noGrp="1"/>
          </p:cNvSpPr>
          <p:nvPr>
            <p:ph type="sldNum" sz="quarter" idx="12"/>
          </p:nvPr>
        </p:nvSpPr>
        <p:spPr/>
        <p:txBody>
          <a:bodyPr/>
          <a:lstStyle>
            <a:lvl1pPr>
              <a:defRPr/>
            </a:lvl1pPr>
          </a:lstStyle>
          <a:p>
            <a:fld id="{8101F313-402A-428B-A9EF-C54402DAA8A9}" type="slidenum">
              <a:rPr lang="es-MX" altLang="es-CL"/>
              <a:pPr/>
              <a:t>‹Nº›</a:t>
            </a:fld>
            <a:endParaRPr lang="es-MX" altLang="es-CL"/>
          </a:p>
        </p:txBody>
      </p:sp>
    </p:spTree>
    <p:extLst>
      <p:ext uri="{BB962C8B-B14F-4D97-AF65-F5344CB8AC3E}">
        <p14:creationId xmlns:p14="http://schemas.microsoft.com/office/powerpoint/2010/main" val="2651732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4972050" y="366185"/>
            <a:ext cx="1543050" cy="7802033"/>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342900" y="366185"/>
            <a:ext cx="4514850" cy="7802033"/>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a:extLst>
              <a:ext uri="{FF2B5EF4-FFF2-40B4-BE49-F238E27FC236}">
                <a16:creationId xmlns:a16="http://schemas.microsoft.com/office/drawing/2014/main" id="{43F4C79C-6650-497E-A75D-C8369A8B71ED}"/>
              </a:ext>
            </a:extLst>
          </p:cNvPr>
          <p:cNvSpPr>
            <a:spLocks noGrp="1"/>
          </p:cNvSpPr>
          <p:nvPr>
            <p:ph type="dt" sz="half" idx="10"/>
          </p:nvPr>
        </p:nvSpPr>
        <p:spPr/>
        <p:txBody>
          <a:bodyPr/>
          <a:lstStyle>
            <a:lvl1pPr>
              <a:defRPr/>
            </a:lvl1pPr>
          </a:lstStyle>
          <a:p>
            <a:pPr>
              <a:defRPr/>
            </a:pPr>
            <a:fld id="{63C6931D-4608-4097-B790-2962304ACE29}" type="datetimeFigureOut">
              <a:rPr lang="es-MX"/>
              <a:pPr>
                <a:defRPr/>
              </a:pPr>
              <a:t>20/10/2021</a:t>
            </a:fld>
            <a:endParaRPr lang="es-MX"/>
          </a:p>
        </p:txBody>
      </p:sp>
      <p:sp>
        <p:nvSpPr>
          <p:cNvPr id="5" name="4 Marcador de pie de página">
            <a:extLst>
              <a:ext uri="{FF2B5EF4-FFF2-40B4-BE49-F238E27FC236}">
                <a16:creationId xmlns:a16="http://schemas.microsoft.com/office/drawing/2014/main" id="{C991E4B9-5F9D-4317-8FFD-BF8C08A25530}"/>
              </a:ext>
            </a:extLst>
          </p:cNvPr>
          <p:cNvSpPr>
            <a:spLocks noGrp="1"/>
          </p:cNvSpPr>
          <p:nvPr>
            <p:ph type="ftr" sz="quarter" idx="11"/>
          </p:nvPr>
        </p:nvSpPr>
        <p:spPr/>
        <p:txBody>
          <a:bodyPr/>
          <a:lstStyle>
            <a:lvl1pPr>
              <a:defRPr/>
            </a:lvl1pPr>
          </a:lstStyle>
          <a:p>
            <a:pPr>
              <a:defRPr/>
            </a:pPr>
            <a:endParaRPr lang="es-MX"/>
          </a:p>
        </p:txBody>
      </p:sp>
      <p:sp>
        <p:nvSpPr>
          <p:cNvPr id="6" name="5 Marcador de número de diapositiva">
            <a:extLst>
              <a:ext uri="{FF2B5EF4-FFF2-40B4-BE49-F238E27FC236}">
                <a16:creationId xmlns:a16="http://schemas.microsoft.com/office/drawing/2014/main" id="{FF6ECE8A-7DB6-41C9-8465-31EAD03DD8AC}"/>
              </a:ext>
            </a:extLst>
          </p:cNvPr>
          <p:cNvSpPr>
            <a:spLocks noGrp="1"/>
          </p:cNvSpPr>
          <p:nvPr>
            <p:ph type="sldNum" sz="quarter" idx="12"/>
          </p:nvPr>
        </p:nvSpPr>
        <p:spPr/>
        <p:txBody>
          <a:bodyPr/>
          <a:lstStyle>
            <a:lvl1pPr>
              <a:defRPr/>
            </a:lvl1pPr>
          </a:lstStyle>
          <a:p>
            <a:fld id="{22A03332-BD18-4600-AEAB-4CF5C41291FC}" type="slidenum">
              <a:rPr lang="es-MX" altLang="es-CL"/>
              <a:pPr/>
              <a:t>‹Nº›</a:t>
            </a:fld>
            <a:endParaRPr lang="es-MX" altLang="es-CL"/>
          </a:p>
        </p:txBody>
      </p:sp>
    </p:spTree>
    <p:extLst>
      <p:ext uri="{BB962C8B-B14F-4D97-AF65-F5344CB8AC3E}">
        <p14:creationId xmlns:p14="http://schemas.microsoft.com/office/powerpoint/2010/main" val="1022265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a:extLst>
              <a:ext uri="{FF2B5EF4-FFF2-40B4-BE49-F238E27FC236}">
                <a16:creationId xmlns:a16="http://schemas.microsoft.com/office/drawing/2014/main" id="{4E25A07C-5A51-4A78-801D-E8AA24AB8AD7}"/>
              </a:ext>
            </a:extLst>
          </p:cNvPr>
          <p:cNvSpPr>
            <a:spLocks noGrp="1"/>
          </p:cNvSpPr>
          <p:nvPr>
            <p:ph type="dt" sz="half" idx="10"/>
          </p:nvPr>
        </p:nvSpPr>
        <p:spPr/>
        <p:txBody>
          <a:bodyPr/>
          <a:lstStyle>
            <a:lvl1pPr>
              <a:defRPr/>
            </a:lvl1pPr>
          </a:lstStyle>
          <a:p>
            <a:pPr>
              <a:defRPr/>
            </a:pPr>
            <a:fld id="{93F90511-B36D-4A90-94DF-CC3C42FBF7BB}" type="datetimeFigureOut">
              <a:rPr lang="es-MX"/>
              <a:pPr>
                <a:defRPr/>
              </a:pPr>
              <a:t>20/10/2021</a:t>
            </a:fld>
            <a:endParaRPr lang="es-MX"/>
          </a:p>
        </p:txBody>
      </p:sp>
      <p:sp>
        <p:nvSpPr>
          <p:cNvPr id="5" name="4 Marcador de pie de página">
            <a:extLst>
              <a:ext uri="{FF2B5EF4-FFF2-40B4-BE49-F238E27FC236}">
                <a16:creationId xmlns:a16="http://schemas.microsoft.com/office/drawing/2014/main" id="{B9D3DCAF-9432-40EC-9E30-442483AC80E3}"/>
              </a:ext>
            </a:extLst>
          </p:cNvPr>
          <p:cNvSpPr>
            <a:spLocks noGrp="1"/>
          </p:cNvSpPr>
          <p:nvPr>
            <p:ph type="ftr" sz="quarter" idx="11"/>
          </p:nvPr>
        </p:nvSpPr>
        <p:spPr/>
        <p:txBody>
          <a:bodyPr/>
          <a:lstStyle>
            <a:lvl1pPr>
              <a:defRPr/>
            </a:lvl1pPr>
          </a:lstStyle>
          <a:p>
            <a:pPr>
              <a:defRPr/>
            </a:pPr>
            <a:endParaRPr lang="es-MX"/>
          </a:p>
        </p:txBody>
      </p:sp>
      <p:sp>
        <p:nvSpPr>
          <p:cNvPr id="6" name="5 Marcador de número de diapositiva">
            <a:extLst>
              <a:ext uri="{FF2B5EF4-FFF2-40B4-BE49-F238E27FC236}">
                <a16:creationId xmlns:a16="http://schemas.microsoft.com/office/drawing/2014/main" id="{A675A528-D605-4C59-81D6-9A4633565AAC}"/>
              </a:ext>
            </a:extLst>
          </p:cNvPr>
          <p:cNvSpPr>
            <a:spLocks noGrp="1"/>
          </p:cNvSpPr>
          <p:nvPr>
            <p:ph type="sldNum" sz="quarter" idx="12"/>
          </p:nvPr>
        </p:nvSpPr>
        <p:spPr/>
        <p:txBody>
          <a:bodyPr/>
          <a:lstStyle>
            <a:lvl1pPr>
              <a:defRPr/>
            </a:lvl1pPr>
          </a:lstStyle>
          <a:p>
            <a:fld id="{A0930AB0-2105-4685-80E0-CEA42CCF9FB5}" type="slidenum">
              <a:rPr lang="es-MX" altLang="es-CL"/>
              <a:pPr/>
              <a:t>‹Nº›</a:t>
            </a:fld>
            <a:endParaRPr lang="es-MX" altLang="es-CL"/>
          </a:p>
        </p:txBody>
      </p:sp>
    </p:spTree>
    <p:extLst>
      <p:ext uri="{BB962C8B-B14F-4D97-AF65-F5344CB8AC3E}">
        <p14:creationId xmlns:p14="http://schemas.microsoft.com/office/powerpoint/2010/main" val="237637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3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el estilo de texto del patrón</a:t>
            </a:r>
          </a:p>
        </p:txBody>
      </p:sp>
      <p:sp>
        <p:nvSpPr>
          <p:cNvPr id="4" name="3 Marcador de fecha">
            <a:extLst>
              <a:ext uri="{FF2B5EF4-FFF2-40B4-BE49-F238E27FC236}">
                <a16:creationId xmlns:a16="http://schemas.microsoft.com/office/drawing/2014/main" id="{0193771A-372E-4E0B-B5F2-906B9FBD7272}"/>
              </a:ext>
            </a:extLst>
          </p:cNvPr>
          <p:cNvSpPr>
            <a:spLocks noGrp="1"/>
          </p:cNvSpPr>
          <p:nvPr>
            <p:ph type="dt" sz="half" idx="10"/>
          </p:nvPr>
        </p:nvSpPr>
        <p:spPr/>
        <p:txBody>
          <a:bodyPr/>
          <a:lstStyle>
            <a:lvl1pPr>
              <a:defRPr/>
            </a:lvl1pPr>
          </a:lstStyle>
          <a:p>
            <a:pPr>
              <a:defRPr/>
            </a:pPr>
            <a:fld id="{DFC12605-09CA-4303-917E-39966E5D2F9D}" type="datetimeFigureOut">
              <a:rPr lang="es-MX"/>
              <a:pPr>
                <a:defRPr/>
              </a:pPr>
              <a:t>20/10/2021</a:t>
            </a:fld>
            <a:endParaRPr lang="es-MX"/>
          </a:p>
        </p:txBody>
      </p:sp>
      <p:sp>
        <p:nvSpPr>
          <p:cNvPr id="5" name="4 Marcador de pie de página">
            <a:extLst>
              <a:ext uri="{FF2B5EF4-FFF2-40B4-BE49-F238E27FC236}">
                <a16:creationId xmlns:a16="http://schemas.microsoft.com/office/drawing/2014/main" id="{55A4C13B-F93E-4624-9F2F-43F4682BA447}"/>
              </a:ext>
            </a:extLst>
          </p:cNvPr>
          <p:cNvSpPr>
            <a:spLocks noGrp="1"/>
          </p:cNvSpPr>
          <p:nvPr>
            <p:ph type="ftr" sz="quarter" idx="11"/>
          </p:nvPr>
        </p:nvSpPr>
        <p:spPr/>
        <p:txBody>
          <a:bodyPr/>
          <a:lstStyle>
            <a:lvl1pPr>
              <a:defRPr/>
            </a:lvl1pPr>
          </a:lstStyle>
          <a:p>
            <a:pPr>
              <a:defRPr/>
            </a:pPr>
            <a:endParaRPr lang="es-MX"/>
          </a:p>
        </p:txBody>
      </p:sp>
      <p:sp>
        <p:nvSpPr>
          <p:cNvPr id="6" name="5 Marcador de número de diapositiva">
            <a:extLst>
              <a:ext uri="{FF2B5EF4-FFF2-40B4-BE49-F238E27FC236}">
                <a16:creationId xmlns:a16="http://schemas.microsoft.com/office/drawing/2014/main" id="{7E57C965-5E32-431B-A81C-344FB60E597C}"/>
              </a:ext>
            </a:extLst>
          </p:cNvPr>
          <p:cNvSpPr>
            <a:spLocks noGrp="1"/>
          </p:cNvSpPr>
          <p:nvPr>
            <p:ph type="sldNum" sz="quarter" idx="12"/>
          </p:nvPr>
        </p:nvSpPr>
        <p:spPr/>
        <p:txBody>
          <a:bodyPr/>
          <a:lstStyle>
            <a:lvl1pPr>
              <a:defRPr/>
            </a:lvl1pPr>
          </a:lstStyle>
          <a:p>
            <a:fld id="{13D803BD-EFC8-42AA-AFB0-A7F091D70516}" type="slidenum">
              <a:rPr lang="es-MX" altLang="es-CL"/>
              <a:pPr/>
              <a:t>‹Nº›</a:t>
            </a:fld>
            <a:endParaRPr lang="es-MX" altLang="es-CL"/>
          </a:p>
        </p:txBody>
      </p:sp>
    </p:spTree>
    <p:extLst>
      <p:ext uri="{BB962C8B-B14F-4D97-AF65-F5344CB8AC3E}">
        <p14:creationId xmlns:p14="http://schemas.microsoft.com/office/powerpoint/2010/main" val="1403123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342900" y="2133601"/>
            <a:ext cx="3028950" cy="603461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3486150" y="2133601"/>
            <a:ext cx="3028950" cy="603461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3 Marcador de fecha">
            <a:extLst>
              <a:ext uri="{FF2B5EF4-FFF2-40B4-BE49-F238E27FC236}">
                <a16:creationId xmlns:a16="http://schemas.microsoft.com/office/drawing/2014/main" id="{24BDB24E-9BCD-4028-93FE-D7F3370BFA2D}"/>
              </a:ext>
            </a:extLst>
          </p:cNvPr>
          <p:cNvSpPr>
            <a:spLocks noGrp="1"/>
          </p:cNvSpPr>
          <p:nvPr>
            <p:ph type="dt" sz="half" idx="10"/>
          </p:nvPr>
        </p:nvSpPr>
        <p:spPr/>
        <p:txBody>
          <a:bodyPr/>
          <a:lstStyle>
            <a:lvl1pPr>
              <a:defRPr/>
            </a:lvl1pPr>
          </a:lstStyle>
          <a:p>
            <a:pPr>
              <a:defRPr/>
            </a:pPr>
            <a:fld id="{DB9F2C6B-4D4C-4375-BD60-0F3123E36B01}" type="datetimeFigureOut">
              <a:rPr lang="es-MX"/>
              <a:pPr>
                <a:defRPr/>
              </a:pPr>
              <a:t>20/10/2021</a:t>
            </a:fld>
            <a:endParaRPr lang="es-MX"/>
          </a:p>
        </p:txBody>
      </p:sp>
      <p:sp>
        <p:nvSpPr>
          <p:cNvPr id="6" name="4 Marcador de pie de página">
            <a:extLst>
              <a:ext uri="{FF2B5EF4-FFF2-40B4-BE49-F238E27FC236}">
                <a16:creationId xmlns:a16="http://schemas.microsoft.com/office/drawing/2014/main" id="{35F9790F-18D7-4F4B-9D25-560BDB50E1D8}"/>
              </a:ext>
            </a:extLst>
          </p:cNvPr>
          <p:cNvSpPr>
            <a:spLocks noGrp="1"/>
          </p:cNvSpPr>
          <p:nvPr>
            <p:ph type="ftr" sz="quarter" idx="11"/>
          </p:nvPr>
        </p:nvSpPr>
        <p:spPr/>
        <p:txBody>
          <a:bodyPr/>
          <a:lstStyle>
            <a:lvl1pPr>
              <a:defRPr/>
            </a:lvl1pPr>
          </a:lstStyle>
          <a:p>
            <a:pPr>
              <a:defRPr/>
            </a:pPr>
            <a:endParaRPr lang="es-MX"/>
          </a:p>
        </p:txBody>
      </p:sp>
      <p:sp>
        <p:nvSpPr>
          <p:cNvPr id="7" name="5 Marcador de número de diapositiva">
            <a:extLst>
              <a:ext uri="{FF2B5EF4-FFF2-40B4-BE49-F238E27FC236}">
                <a16:creationId xmlns:a16="http://schemas.microsoft.com/office/drawing/2014/main" id="{D3964833-D795-42ED-84AD-45FD38DBF907}"/>
              </a:ext>
            </a:extLst>
          </p:cNvPr>
          <p:cNvSpPr>
            <a:spLocks noGrp="1"/>
          </p:cNvSpPr>
          <p:nvPr>
            <p:ph type="sldNum" sz="quarter" idx="12"/>
          </p:nvPr>
        </p:nvSpPr>
        <p:spPr/>
        <p:txBody>
          <a:bodyPr/>
          <a:lstStyle>
            <a:lvl1pPr>
              <a:defRPr/>
            </a:lvl1pPr>
          </a:lstStyle>
          <a:p>
            <a:fld id="{AD914337-2862-4468-9AB4-9F0F1952C2AE}" type="slidenum">
              <a:rPr lang="es-MX" altLang="es-CL"/>
              <a:pPr/>
              <a:t>‹Nº›</a:t>
            </a:fld>
            <a:endParaRPr lang="es-MX" altLang="es-CL"/>
          </a:p>
        </p:txBody>
      </p:sp>
    </p:spTree>
    <p:extLst>
      <p:ext uri="{BB962C8B-B14F-4D97-AF65-F5344CB8AC3E}">
        <p14:creationId xmlns:p14="http://schemas.microsoft.com/office/powerpoint/2010/main" val="2093473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3 Marcador de fecha">
            <a:extLst>
              <a:ext uri="{FF2B5EF4-FFF2-40B4-BE49-F238E27FC236}">
                <a16:creationId xmlns:a16="http://schemas.microsoft.com/office/drawing/2014/main" id="{34DACB35-3F37-4EC3-9371-22E9DBBD4041}"/>
              </a:ext>
            </a:extLst>
          </p:cNvPr>
          <p:cNvSpPr>
            <a:spLocks noGrp="1"/>
          </p:cNvSpPr>
          <p:nvPr>
            <p:ph type="dt" sz="half" idx="10"/>
          </p:nvPr>
        </p:nvSpPr>
        <p:spPr/>
        <p:txBody>
          <a:bodyPr/>
          <a:lstStyle>
            <a:lvl1pPr>
              <a:defRPr/>
            </a:lvl1pPr>
          </a:lstStyle>
          <a:p>
            <a:pPr>
              <a:defRPr/>
            </a:pPr>
            <a:fld id="{44DF38B6-DEF5-4FDD-ABC3-9C744A4A55CB}" type="datetimeFigureOut">
              <a:rPr lang="es-MX"/>
              <a:pPr>
                <a:defRPr/>
              </a:pPr>
              <a:t>20/10/2021</a:t>
            </a:fld>
            <a:endParaRPr lang="es-MX"/>
          </a:p>
        </p:txBody>
      </p:sp>
      <p:sp>
        <p:nvSpPr>
          <p:cNvPr id="8" name="4 Marcador de pie de página">
            <a:extLst>
              <a:ext uri="{FF2B5EF4-FFF2-40B4-BE49-F238E27FC236}">
                <a16:creationId xmlns:a16="http://schemas.microsoft.com/office/drawing/2014/main" id="{BB43BB84-CA40-494C-9696-7B160F76A248}"/>
              </a:ext>
            </a:extLst>
          </p:cNvPr>
          <p:cNvSpPr>
            <a:spLocks noGrp="1"/>
          </p:cNvSpPr>
          <p:nvPr>
            <p:ph type="ftr" sz="quarter" idx="11"/>
          </p:nvPr>
        </p:nvSpPr>
        <p:spPr/>
        <p:txBody>
          <a:bodyPr/>
          <a:lstStyle>
            <a:lvl1pPr>
              <a:defRPr/>
            </a:lvl1pPr>
          </a:lstStyle>
          <a:p>
            <a:pPr>
              <a:defRPr/>
            </a:pPr>
            <a:endParaRPr lang="es-MX"/>
          </a:p>
        </p:txBody>
      </p:sp>
      <p:sp>
        <p:nvSpPr>
          <p:cNvPr id="9" name="5 Marcador de número de diapositiva">
            <a:extLst>
              <a:ext uri="{FF2B5EF4-FFF2-40B4-BE49-F238E27FC236}">
                <a16:creationId xmlns:a16="http://schemas.microsoft.com/office/drawing/2014/main" id="{5103A6DE-E6DE-4D43-92DC-1C74129F7840}"/>
              </a:ext>
            </a:extLst>
          </p:cNvPr>
          <p:cNvSpPr>
            <a:spLocks noGrp="1"/>
          </p:cNvSpPr>
          <p:nvPr>
            <p:ph type="sldNum" sz="quarter" idx="12"/>
          </p:nvPr>
        </p:nvSpPr>
        <p:spPr/>
        <p:txBody>
          <a:bodyPr/>
          <a:lstStyle>
            <a:lvl1pPr>
              <a:defRPr/>
            </a:lvl1pPr>
          </a:lstStyle>
          <a:p>
            <a:fld id="{ED36179D-E046-430D-9DF1-D0FEBB57F723}" type="slidenum">
              <a:rPr lang="es-MX" altLang="es-CL"/>
              <a:pPr/>
              <a:t>‹Nº›</a:t>
            </a:fld>
            <a:endParaRPr lang="es-MX" altLang="es-CL"/>
          </a:p>
        </p:txBody>
      </p:sp>
    </p:spTree>
    <p:extLst>
      <p:ext uri="{BB962C8B-B14F-4D97-AF65-F5344CB8AC3E}">
        <p14:creationId xmlns:p14="http://schemas.microsoft.com/office/powerpoint/2010/main" val="734263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3 Marcador de fecha">
            <a:extLst>
              <a:ext uri="{FF2B5EF4-FFF2-40B4-BE49-F238E27FC236}">
                <a16:creationId xmlns:a16="http://schemas.microsoft.com/office/drawing/2014/main" id="{819D72A0-709E-4BA9-8BEB-815EC92403AB}"/>
              </a:ext>
            </a:extLst>
          </p:cNvPr>
          <p:cNvSpPr>
            <a:spLocks noGrp="1"/>
          </p:cNvSpPr>
          <p:nvPr>
            <p:ph type="dt" sz="half" idx="10"/>
          </p:nvPr>
        </p:nvSpPr>
        <p:spPr/>
        <p:txBody>
          <a:bodyPr/>
          <a:lstStyle>
            <a:lvl1pPr>
              <a:defRPr/>
            </a:lvl1pPr>
          </a:lstStyle>
          <a:p>
            <a:pPr>
              <a:defRPr/>
            </a:pPr>
            <a:fld id="{DD765E9F-CEA6-478D-A37B-C7AB6EA932F6}" type="datetimeFigureOut">
              <a:rPr lang="es-MX"/>
              <a:pPr>
                <a:defRPr/>
              </a:pPr>
              <a:t>20/10/2021</a:t>
            </a:fld>
            <a:endParaRPr lang="es-MX"/>
          </a:p>
        </p:txBody>
      </p:sp>
      <p:sp>
        <p:nvSpPr>
          <p:cNvPr id="4" name="4 Marcador de pie de página">
            <a:extLst>
              <a:ext uri="{FF2B5EF4-FFF2-40B4-BE49-F238E27FC236}">
                <a16:creationId xmlns:a16="http://schemas.microsoft.com/office/drawing/2014/main" id="{59B568CB-64C7-4289-AFCF-8E7DC835A4E5}"/>
              </a:ext>
            </a:extLst>
          </p:cNvPr>
          <p:cNvSpPr>
            <a:spLocks noGrp="1"/>
          </p:cNvSpPr>
          <p:nvPr>
            <p:ph type="ftr" sz="quarter" idx="11"/>
          </p:nvPr>
        </p:nvSpPr>
        <p:spPr/>
        <p:txBody>
          <a:bodyPr/>
          <a:lstStyle>
            <a:lvl1pPr>
              <a:defRPr/>
            </a:lvl1pPr>
          </a:lstStyle>
          <a:p>
            <a:pPr>
              <a:defRPr/>
            </a:pPr>
            <a:endParaRPr lang="es-MX"/>
          </a:p>
        </p:txBody>
      </p:sp>
      <p:sp>
        <p:nvSpPr>
          <p:cNvPr id="5" name="5 Marcador de número de diapositiva">
            <a:extLst>
              <a:ext uri="{FF2B5EF4-FFF2-40B4-BE49-F238E27FC236}">
                <a16:creationId xmlns:a16="http://schemas.microsoft.com/office/drawing/2014/main" id="{120CC06C-0606-4F93-997A-46068676F9A9}"/>
              </a:ext>
            </a:extLst>
          </p:cNvPr>
          <p:cNvSpPr>
            <a:spLocks noGrp="1"/>
          </p:cNvSpPr>
          <p:nvPr>
            <p:ph type="sldNum" sz="quarter" idx="12"/>
          </p:nvPr>
        </p:nvSpPr>
        <p:spPr/>
        <p:txBody>
          <a:bodyPr/>
          <a:lstStyle>
            <a:lvl1pPr>
              <a:defRPr/>
            </a:lvl1pPr>
          </a:lstStyle>
          <a:p>
            <a:fld id="{636915FD-5543-4174-B813-BA4544FCF603}" type="slidenum">
              <a:rPr lang="es-MX" altLang="es-CL"/>
              <a:pPr/>
              <a:t>‹Nº›</a:t>
            </a:fld>
            <a:endParaRPr lang="es-MX" altLang="es-CL"/>
          </a:p>
        </p:txBody>
      </p:sp>
    </p:spTree>
    <p:extLst>
      <p:ext uri="{BB962C8B-B14F-4D97-AF65-F5344CB8AC3E}">
        <p14:creationId xmlns:p14="http://schemas.microsoft.com/office/powerpoint/2010/main" val="3245731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a:extLst>
              <a:ext uri="{FF2B5EF4-FFF2-40B4-BE49-F238E27FC236}">
                <a16:creationId xmlns:a16="http://schemas.microsoft.com/office/drawing/2014/main" id="{BFA64B2D-F3AC-44D4-910E-7D16B57D7F3B}"/>
              </a:ext>
            </a:extLst>
          </p:cNvPr>
          <p:cNvSpPr>
            <a:spLocks noGrp="1"/>
          </p:cNvSpPr>
          <p:nvPr>
            <p:ph type="dt" sz="half" idx="10"/>
          </p:nvPr>
        </p:nvSpPr>
        <p:spPr/>
        <p:txBody>
          <a:bodyPr/>
          <a:lstStyle>
            <a:lvl1pPr>
              <a:defRPr/>
            </a:lvl1pPr>
          </a:lstStyle>
          <a:p>
            <a:pPr>
              <a:defRPr/>
            </a:pPr>
            <a:fld id="{F2A02265-F67B-479F-8837-D56F8CE3F50E}" type="datetimeFigureOut">
              <a:rPr lang="es-MX"/>
              <a:pPr>
                <a:defRPr/>
              </a:pPr>
              <a:t>20/10/2021</a:t>
            </a:fld>
            <a:endParaRPr lang="es-MX"/>
          </a:p>
        </p:txBody>
      </p:sp>
      <p:sp>
        <p:nvSpPr>
          <p:cNvPr id="3" name="4 Marcador de pie de página">
            <a:extLst>
              <a:ext uri="{FF2B5EF4-FFF2-40B4-BE49-F238E27FC236}">
                <a16:creationId xmlns:a16="http://schemas.microsoft.com/office/drawing/2014/main" id="{39960767-6989-4CDD-B7F4-5DBF33466D29}"/>
              </a:ext>
            </a:extLst>
          </p:cNvPr>
          <p:cNvSpPr>
            <a:spLocks noGrp="1"/>
          </p:cNvSpPr>
          <p:nvPr>
            <p:ph type="ftr" sz="quarter" idx="11"/>
          </p:nvPr>
        </p:nvSpPr>
        <p:spPr/>
        <p:txBody>
          <a:bodyPr/>
          <a:lstStyle>
            <a:lvl1pPr>
              <a:defRPr/>
            </a:lvl1pPr>
          </a:lstStyle>
          <a:p>
            <a:pPr>
              <a:defRPr/>
            </a:pPr>
            <a:endParaRPr lang="es-MX"/>
          </a:p>
        </p:txBody>
      </p:sp>
      <p:sp>
        <p:nvSpPr>
          <p:cNvPr id="4" name="5 Marcador de número de diapositiva">
            <a:extLst>
              <a:ext uri="{FF2B5EF4-FFF2-40B4-BE49-F238E27FC236}">
                <a16:creationId xmlns:a16="http://schemas.microsoft.com/office/drawing/2014/main" id="{F90F443A-D6D4-46D6-99D3-5B0AECDA6B66}"/>
              </a:ext>
            </a:extLst>
          </p:cNvPr>
          <p:cNvSpPr>
            <a:spLocks noGrp="1"/>
          </p:cNvSpPr>
          <p:nvPr>
            <p:ph type="sldNum" sz="quarter" idx="12"/>
          </p:nvPr>
        </p:nvSpPr>
        <p:spPr/>
        <p:txBody>
          <a:bodyPr/>
          <a:lstStyle>
            <a:lvl1pPr>
              <a:defRPr/>
            </a:lvl1pPr>
          </a:lstStyle>
          <a:p>
            <a:fld id="{D6484D3A-1EAE-4344-8186-B2AF255DBFAF}" type="slidenum">
              <a:rPr lang="es-MX" altLang="es-CL"/>
              <a:pPr/>
              <a:t>‹Nº›</a:t>
            </a:fld>
            <a:endParaRPr lang="es-MX" altLang="es-CL"/>
          </a:p>
        </p:txBody>
      </p:sp>
    </p:spTree>
    <p:extLst>
      <p:ext uri="{BB962C8B-B14F-4D97-AF65-F5344CB8AC3E}">
        <p14:creationId xmlns:p14="http://schemas.microsoft.com/office/powerpoint/2010/main" val="3450954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1500" b="1"/>
            </a:lvl1pPr>
          </a:lstStyle>
          <a:p>
            <a:r>
              <a:rPr lang="es-ES"/>
              <a:t>Haga clic para modificar el estilo de título del patrón</a:t>
            </a:r>
            <a:endParaRPr lang="es-MX"/>
          </a:p>
        </p:txBody>
      </p:sp>
      <p:sp>
        <p:nvSpPr>
          <p:cNvPr id="3" name="2 Marcador de contenido"/>
          <p:cNvSpPr>
            <a:spLocks noGrp="1"/>
          </p:cNvSpPr>
          <p:nvPr>
            <p:ph idx="1"/>
          </p:nvPr>
        </p:nvSpPr>
        <p:spPr>
          <a:xfrm>
            <a:off x="2681287" y="364067"/>
            <a:ext cx="3833813" cy="780415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5" name="3 Marcador de fecha">
            <a:extLst>
              <a:ext uri="{FF2B5EF4-FFF2-40B4-BE49-F238E27FC236}">
                <a16:creationId xmlns:a16="http://schemas.microsoft.com/office/drawing/2014/main" id="{7DCCAE02-D431-4EDB-89D1-607E754505D0}"/>
              </a:ext>
            </a:extLst>
          </p:cNvPr>
          <p:cNvSpPr>
            <a:spLocks noGrp="1"/>
          </p:cNvSpPr>
          <p:nvPr>
            <p:ph type="dt" sz="half" idx="10"/>
          </p:nvPr>
        </p:nvSpPr>
        <p:spPr/>
        <p:txBody>
          <a:bodyPr/>
          <a:lstStyle>
            <a:lvl1pPr>
              <a:defRPr/>
            </a:lvl1pPr>
          </a:lstStyle>
          <a:p>
            <a:pPr>
              <a:defRPr/>
            </a:pPr>
            <a:fld id="{F7237262-84E6-43EC-8B5E-325866993B9C}" type="datetimeFigureOut">
              <a:rPr lang="es-MX"/>
              <a:pPr>
                <a:defRPr/>
              </a:pPr>
              <a:t>20/10/2021</a:t>
            </a:fld>
            <a:endParaRPr lang="es-MX"/>
          </a:p>
        </p:txBody>
      </p:sp>
      <p:sp>
        <p:nvSpPr>
          <p:cNvPr id="6" name="4 Marcador de pie de página">
            <a:extLst>
              <a:ext uri="{FF2B5EF4-FFF2-40B4-BE49-F238E27FC236}">
                <a16:creationId xmlns:a16="http://schemas.microsoft.com/office/drawing/2014/main" id="{DD20453C-F47B-48FE-BFB3-C673CC035611}"/>
              </a:ext>
            </a:extLst>
          </p:cNvPr>
          <p:cNvSpPr>
            <a:spLocks noGrp="1"/>
          </p:cNvSpPr>
          <p:nvPr>
            <p:ph type="ftr" sz="quarter" idx="11"/>
          </p:nvPr>
        </p:nvSpPr>
        <p:spPr/>
        <p:txBody>
          <a:bodyPr/>
          <a:lstStyle>
            <a:lvl1pPr>
              <a:defRPr/>
            </a:lvl1pPr>
          </a:lstStyle>
          <a:p>
            <a:pPr>
              <a:defRPr/>
            </a:pPr>
            <a:endParaRPr lang="es-MX"/>
          </a:p>
        </p:txBody>
      </p:sp>
      <p:sp>
        <p:nvSpPr>
          <p:cNvPr id="7" name="5 Marcador de número de diapositiva">
            <a:extLst>
              <a:ext uri="{FF2B5EF4-FFF2-40B4-BE49-F238E27FC236}">
                <a16:creationId xmlns:a16="http://schemas.microsoft.com/office/drawing/2014/main" id="{A06FD0F1-5051-4F89-86B2-DFDBA8F2A19D}"/>
              </a:ext>
            </a:extLst>
          </p:cNvPr>
          <p:cNvSpPr>
            <a:spLocks noGrp="1"/>
          </p:cNvSpPr>
          <p:nvPr>
            <p:ph type="sldNum" sz="quarter" idx="12"/>
          </p:nvPr>
        </p:nvSpPr>
        <p:spPr/>
        <p:txBody>
          <a:bodyPr/>
          <a:lstStyle>
            <a:lvl1pPr>
              <a:defRPr/>
            </a:lvl1pPr>
          </a:lstStyle>
          <a:p>
            <a:fld id="{8F1E31A2-20CE-4FCD-AE38-EA7BF01438FA}" type="slidenum">
              <a:rPr lang="es-MX" altLang="es-CL"/>
              <a:pPr/>
              <a:t>‹Nº›</a:t>
            </a:fld>
            <a:endParaRPr lang="es-MX" altLang="es-CL"/>
          </a:p>
        </p:txBody>
      </p:sp>
    </p:spTree>
    <p:extLst>
      <p:ext uri="{BB962C8B-B14F-4D97-AF65-F5344CB8AC3E}">
        <p14:creationId xmlns:p14="http://schemas.microsoft.com/office/powerpoint/2010/main" val="3913130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15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344216" y="817033"/>
            <a:ext cx="4114800" cy="54864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s-MX" noProof="0"/>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5" name="3 Marcador de fecha">
            <a:extLst>
              <a:ext uri="{FF2B5EF4-FFF2-40B4-BE49-F238E27FC236}">
                <a16:creationId xmlns:a16="http://schemas.microsoft.com/office/drawing/2014/main" id="{EA68E9DF-FB1F-4FF5-8232-9F557F1D187C}"/>
              </a:ext>
            </a:extLst>
          </p:cNvPr>
          <p:cNvSpPr>
            <a:spLocks noGrp="1"/>
          </p:cNvSpPr>
          <p:nvPr>
            <p:ph type="dt" sz="half" idx="10"/>
          </p:nvPr>
        </p:nvSpPr>
        <p:spPr/>
        <p:txBody>
          <a:bodyPr/>
          <a:lstStyle>
            <a:lvl1pPr>
              <a:defRPr/>
            </a:lvl1pPr>
          </a:lstStyle>
          <a:p>
            <a:pPr>
              <a:defRPr/>
            </a:pPr>
            <a:fld id="{418505DC-DF56-4784-B62E-BA4E3A2F9815}" type="datetimeFigureOut">
              <a:rPr lang="es-MX"/>
              <a:pPr>
                <a:defRPr/>
              </a:pPr>
              <a:t>20/10/2021</a:t>
            </a:fld>
            <a:endParaRPr lang="es-MX"/>
          </a:p>
        </p:txBody>
      </p:sp>
      <p:sp>
        <p:nvSpPr>
          <p:cNvPr id="6" name="4 Marcador de pie de página">
            <a:extLst>
              <a:ext uri="{FF2B5EF4-FFF2-40B4-BE49-F238E27FC236}">
                <a16:creationId xmlns:a16="http://schemas.microsoft.com/office/drawing/2014/main" id="{73879044-3647-4772-9D12-BD88888C8FFD}"/>
              </a:ext>
            </a:extLst>
          </p:cNvPr>
          <p:cNvSpPr>
            <a:spLocks noGrp="1"/>
          </p:cNvSpPr>
          <p:nvPr>
            <p:ph type="ftr" sz="quarter" idx="11"/>
          </p:nvPr>
        </p:nvSpPr>
        <p:spPr/>
        <p:txBody>
          <a:bodyPr/>
          <a:lstStyle>
            <a:lvl1pPr>
              <a:defRPr/>
            </a:lvl1pPr>
          </a:lstStyle>
          <a:p>
            <a:pPr>
              <a:defRPr/>
            </a:pPr>
            <a:endParaRPr lang="es-MX"/>
          </a:p>
        </p:txBody>
      </p:sp>
      <p:sp>
        <p:nvSpPr>
          <p:cNvPr id="7" name="5 Marcador de número de diapositiva">
            <a:extLst>
              <a:ext uri="{FF2B5EF4-FFF2-40B4-BE49-F238E27FC236}">
                <a16:creationId xmlns:a16="http://schemas.microsoft.com/office/drawing/2014/main" id="{6533D814-57B9-4FC1-9608-CD7B4D42DEEE}"/>
              </a:ext>
            </a:extLst>
          </p:cNvPr>
          <p:cNvSpPr>
            <a:spLocks noGrp="1"/>
          </p:cNvSpPr>
          <p:nvPr>
            <p:ph type="sldNum" sz="quarter" idx="12"/>
          </p:nvPr>
        </p:nvSpPr>
        <p:spPr/>
        <p:txBody>
          <a:bodyPr/>
          <a:lstStyle>
            <a:lvl1pPr>
              <a:defRPr/>
            </a:lvl1pPr>
          </a:lstStyle>
          <a:p>
            <a:fld id="{E91528C2-6787-44CF-8090-EC283F807CD6}" type="slidenum">
              <a:rPr lang="es-MX" altLang="es-CL"/>
              <a:pPr/>
              <a:t>‹Nº›</a:t>
            </a:fld>
            <a:endParaRPr lang="es-MX" altLang="es-CL"/>
          </a:p>
        </p:txBody>
      </p:sp>
    </p:spTree>
    <p:extLst>
      <p:ext uri="{BB962C8B-B14F-4D97-AF65-F5344CB8AC3E}">
        <p14:creationId xmlns:p14="http://schemas.microsoft.com/office/powerpoint/2010/main" val="3858669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1 Marcador de título">
            <a:extLst>
              <a:ext uri="{FF2B5EF4-FFF2-40B4-BE49-F238E27FC236}">
                <a16:creationId xmlns:a16="http://schemas.microsoft.com/office/drawing/2014/main" id="{3C0C324C-8B40-4A18-A334-A2F84A73E103}"/>
              </a:ext>
            </a:extLst>
          </p:cNvPr>
          <p:cNvSpPr>
            <a:spLocks noGrp="1"/>
          </p:cNvSpPr>
          <p:nvPr>
            <p:ph type="title"/>
          </p:nvPr>
        </p:nvSpPr>
        <p:spPr bwMode="auto">
          <a:xfrm>
            <a:off x="342900" y="366713"/>
            <a:ext cx="6172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CL"/>
              <a:t>Haga clic para modificar el estilo de título del patrón</a:t>
            </a:r>
            <a:endParaRPr lang="es-MX" altLang="es-CL"/>
          </a:p>
        </p:txBody>
      </p:sp>
      <p:sp>
        <p:nvSpPr>
          <p:cNvPr id="1027" name="2 Marcador de texto">
            <a:extLst>
              <a:ext uri="{FF2B5EF4-FFF2-40B4-BE49-F238E27FC236}">
                <a16:creationId xmlns:a16="http://schemas.microsoft.com/office/drawing/2014/main" id="{1157FC8E-F07F-455E-B046-91A5908E06B0}"/>
              </a:ext>
            </a:extLst>
          </p:cNvPr>
          <p:cNvSpPr>
            <a:spLocks noGrp="1"/>
          </p:cNvSpPr>
          <p:nvPr>
            <p:ph type="body" idx="1"/>
          </p:nvPr>
        </p:nvSpPr>
        <p:spPr bwMode="auto">
          <a:xfrm>
            <a:off x="342900" y="2133600"/>
            <a:ext cx="6172200" cy="603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CL"/>
              <a:t>Haga clic para modificar el estilo de texto del patrón</a:t>
            </a:r>
          </a:p>
          <a:p>
            <a:pPr lvl="1"/>
            <a:r>
              <a:rPr lang="es-ES" altLang="es-CL"/>
              <a:t>Segundo nivel</a:t>
            </a:r>
          </a:p>
          <a:p>
            <a:pPr lvl="2"/>
            <a:r>
              <a:rPr lang="es-ES" altLang="es-CL"/>
              <a:t>Tercer nivel</a:t>
            </a:r>
          </a:p>
          <a:p>
            <a:pPr lvl="3"/>
            <a:r>
              <a:rPr lang="es-ES" altLang="es-CL"/>
              <a:t>Cuarto nivel</a:t>
            </a:r>
          </a:p>
          <a:p>
            <a:pPr lvl="4"/>
            <a:r>
              <a:rPr lang="es-ES" altLang="es-CL"/>
              <a:t>Quinto nivel</a:t>
            </a:r>
            <a:endParaRPr lang="es-MX" altLang="es-CL"/>
          </a:p>
        </p:txBody>
      </p:sp>
      <p:sp>
        <p:nvSpPr>
          <p:cNvPr id="4" name="3 Marcador de fecha">
            <a:extLst>
              <a:ext uri="{FF2B5EF4-FFF2-40B4-BE49-F238E27FC236}">
                <a16:creationId xmlns:a16="http://schemas.microsoft.com/office/drawing/2014/main" id="{2155ED99-2C58-454E-93B4-8D42AFFFBDC3}"/>
              </a:ext>
            </a:extLst>
          </p:cNvPr>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cs typeface="+mn-cs"/>
              </a:defRPr>
            </a:lvl1pPr>
          </a:lstStyle>
          <a:p>
            <a:pPr>
              <a:defRPr/>
            </a:pPr>
            <a:fld id="{8B642CEF-C402-4A97-885B-3B6841DF8E1F}" type="datetimeFigureOut">
              <a:rPr lang="es-MX"/>
              <a:pPr>
                <a:defRPr/>
              </a:pPr>
              <a:t>20/10/2021</a:t>
            </a:fld>
            <a:endParaRPr lang="es-MX"/>
          </a:p>
        </p:txBody>
      </p:sp>
      <p:sp>
        <p:nvSpPr>
          <p:cNvPr id="5" name="4 Marcador de pie de página">
            <a:extLst>
              <a:ext uri="{FF2B5EF4-FFF2-40B4-BE49-F238E27FC236}">
                <a16:creationId xmlns:a16="http://schemas.microsoft.com/office/drawing/2014/main" id="{1150FB23-9B6E-4679-907A-EA11CA303801}"/>
              </a:ext>
            </a:extLst>
          </p:cNvPr>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cs typeface="+mn-cs"/>
              </a:defRPr>
            </a:lvl1pPr>
          </a:lstStyle>
          <a:p>
            <a:pPr>
              <a:defRPr/>
            </a:pPr>
            <a:endParaRPr lang="es-MX"/>
          </a:p>
        </p:txBody>
      </p:sp>
      <p:sp>
        <p:nvSpPr>
          <p:cNvPr id="6" name="5 Marcador de número de diapositiva">
            <a:extLst>
              <a:ext uri="{FF2B5EF4-FFF2-40B4-BE49-F238E27FC236}">
                <a16:creationId xmlns:a16="http://schemas.microsoft.com/office/drawing/2014/main" id="{67D24886-559B-402C-834D-AA208F8075D3}"/>
              </a:ext>
            </a:extLst>
          </p:cNvPr>
          <p:cNvSpPr>
            <a:spLocks noGrp="1"/>
          </p:cNvSpPr>
          <p:nvPr>
            <p:ph type="sldNum" sz="quarter" idx="4"/>
          </p:nvPr>
        </p:nvSpPr>
        <p:spPr>
          <a:xfrm>
            <a:off x="4914900" y="8475663"/>
            <a:ext cx="1600200" cy="48577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latin typeface="Calibri" panose="020F0502020204030204" pitchFamily="34" charset="0"/>
              </a:defRPr>
            </a:lvl1pPr>
          </a:lstStyle>
          <a:p>
            <a:fld id="{1957F676-E0E6-4CD1-98B7-C4206547C666}" type="slidenum">
              <a:rPr lang="es-MX" altLang="es-CL"/>
              <a:pPr/>
              <a:t>‹Nº›</a:t>
            </a:fld>
            <a:endParaRPr lang="es-MX" altLang="es-C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300" kern="1200">
          <a:solidFill>
            <a:schemeClr val="tx1"/>
          </a:solidFill>
          <a:latin typeface="+mj-lt"/>
          <a:ea typeface="+mj-ea"/>
          <a:cs typeface="+mj-cs"/>
        </a:defRPr>
      </a:lvl1pPr>
      <a:lvl2pPr algn="ctr" rtl="0" eaLnBrk="0" fontAlgn="base" hangingPunct="0">
        <a:spcBef>
          <a:spcPct val="0"/>
        </a:spcBef>
        <a:spcAft>
          <a:spcPct val="0"/>
        </a:spcAft>
        <a:defRPr sz="3300">
          <a:solidFill>
            <a:schemeClr val="tx1"/>
          </a:solidFill>
          <a:latin typeface="Calibri" pitchFamily="34" charset="0"/>
        </a:defRPr>
      </a:lvl2pPr>
      <a:lvl3pPr algn="ctr" rtl="0" eaLnBrk="0" fontAlgn="base" hangingPunct="0">
        <a:spcBef>
          <a:spcPct val="0"/>
        </a:spcBef>
        <a:spcAft>
          <a:spcPct val="0"/>
        </a:spcAft>
        <a:defRPr sz="3300">
          <a:solidFill>
            <a:schemeClr val="tx1"/>
          </a:solidFill>
          <a:latin typeface="Calibri" pitchFamily="34" charset="0"/>
        </a:defRPr>
      </a:lvl3pPr>
      <a:lvl4pPr algn="ctr" rtl="0" eaLnBrk="0" fontAlgn="base" hangingPunct="0">
        <a:spcBef>
          <a:spcPct val="0"/>
        </a:spcBef>
        <a:spcAft>
          <a:spcPct val="0"/>
        </a:spcAft>
        <a:defRPr sz="3300">
          <a:solidFill>
            <a:schemeClr val="tx1"/>
          </a:solidFill>
          <a:latin typeface="Calibri" pitchFamily="34" charset="0"/>
        </a:defRPr>
      </a:lvl4pPr>
      <a:lvl5pPr algn="ctr" rtl="0" eaLnBrk="0" fontAlgn="base" hangingPunct="0">
        <a:spcBef>
          <a:spcPct val="0"/>
        </a:spcBef>
        <a:spcAft>
          <a:spcPct val="0"/>
        </a:spcAft>
        <a:defRPr sz="3300">
          <a:solidFill>
            <a:schemeClr val="tx1"/>
          </a:solidFill>
          <a:latin typeface="Calibri" pitchFamily="34" charset="0"/>
        </a:defRPr>
      </a:lvl5pPr>
      <a:lvl6pPr marL="342900" algn="ctr" rtl="0" fontAlgn="base">
        <a:spcBef>
          <a:spcPct val="0"/>
        </a:spcBef>
        <a:spcAft>
          <a:spcPct val="0"/>
        </a:spcAft>
        <a:defRPr sz="3300">
          <a:solidFill>
            <a:schemeClr val="tx1"/>
          </a:solidFill>
          <a:latin typeface="Calibri" pitchFamily="34" charset="0"/>
        </a:defRPr>
      </a:lvl6pPr>
      <a:lvl7pPr marL="685800" algn="ctr" rtl="0" fontAlgn="base">
        <a:spcBef>
          <a:spcPct val="0"/>
        </a:spcBef>
        <a:spcAft>
          <a:spcPct val="0"/>
        </a:spcAft>
        <a:defRPr sz="3300">
          <a:solidFill>
            <a:schemeClr val="tx1"/>
          </a:solidFill>
          <a:latin typeface="Calibri" pitchFamily="34" charset="0"/>
        </a:defRPr>
      </a:lvl7pPr>
      <a:lvl8pPr marL="1028700" algn="ctr" rtl="0" fontAlgn="base">
        <a:spcBef>
          <a:spcPct val="0"/>
        </a:spcBef>
        <a:spcAft>
          <a:spcPct val="0"/>
        </a:spcAft>
        <a:defRPr sz="3300">
          <a:solidFill>
            <a:schemeClr val="tx1"/>
          </a:solidFill>
          <a:latin typeface="Calibri" pitchFamily="34" charset="0"/>
        </a:defRPr>
      </a:lvl8pPr>
      <a:lvl9pPr marL="1371600" algn="ctr" rtl="0" fontAlgn="base">
        <a:spcBef>
          <a:spcPct val="0"/>
        </a:spcBef>
        <a:spcAft>
          <a:spcPct val="0"/>
        </a:spcAft>
        <a:defRPr sz="3300">
          <a:solidFill>
            <a:schemeClr val="tx1"/>
          </a:solidFill>
          <a:latin typeface="Calibri" pitchFamily="34" charset="0"/>
        </a:defRPr>
      </a:lvl9pPr>
    </p:titleStyle>
    <p:bodyStyle>
      <a:lvl1pPr marL="257175" indent="-257175"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557213" indent="-214313" algn="l"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57250" indent="-17145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2001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4pPr>
      <a:lvl5pPr marL="15430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s-MX"/>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a:extLst>
              <a:ext uri="{FF2B5EF4-FFF2-40B4-BE49-F238E27FC236}">
                <a16:creationId xmlns:a16="http://schemas.microsoft.com/office/drawing/2014/main" id="{39C01D66-5FE6-44E6-95BF-00BCC96E5316}"/>
              </a:ext>
            </a:extLst>
          </p:cNvPr>
          <p:cNvSpPr>
            <a:spLocks noGrp="1"/>
          </p:cNvSpPr>
          <p:nvPr>
            <p:ph type="subTitle" idx="1"/>
          </p:nvPr>
        </p:nvSpPr>
        <p:spPr>
          <a:xfrm>
            <a:off x="1179513" y="2322513"/>
            <a:ext cx="4800600" cy="428625"/>
          </a:xfrm>
        </p:spPr>
        <p:txBody>
          <a:bodyPr>
            <a:noAutofit/>
          </a:bodyPr>
          <a:lstStyle/>
          <a:p>
            <a:pPr>
              <a:buFont typeface="Arial" charset="0"/>
              <a:buNone/>
              <a:defRPr/>
            </a:pPr>
            <a:r>
              <a:rPr lang="es-MX" b="1" dirty="0">
                <a:solidFill>
                  <a:schemeClr val="accent1">
                    <a:lumMod val="50000"/>
                  </a:schemeClr>
                </a:solidFill>
              </a:rPr>
              <a:t>RELACIONES ENTRE ORGANISMOS</a:t>
            </a:r>
          </a:p>
        </p:txBody>
      </p:sp>
      <p:pic>
        <p:nvPicPr>
          <p:cNvPr id="4099" name="5 Imagen">
            <a:extLst>
              <a:ext uri="{FF2B5EF4-FFF2-40B4-BE49-F238E27FC236}">
                <a16:creationId xmlns:a16="http://schemas.microsoft.com/office/drawing/2014/main" id="{CD5AB93E-B557-4D1B-9DE7-69E6860A899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60525" y="2970213"/>
            <a:ext cx="3779838" cy="283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100" name="2 Grupo">
            <a:extLst>
              <a:ext uri="{FF2B5EF4-FFF2-40B4-BE49-F238E27FC236}">
                <a16:creationId xmlns:a16="http://schemas.microsoft.com/office/drawing/2014/main" id="{3AAA2CA8-C9A4-47CD-960E-C8B006060DE3}"/>
              </a:ext>
            </a:extLst>
          </p:cNvPr>
          <p:cNvGrpSpPr>
            <a:grpSpLocks/>
          </p:cNvGrpSpPr>
          <p:nvPr/>
        </p:nvGrpSpPr>
        <p:grpSpPr bwMode="auto">
          <a:xfrm>
            <a:off x="160338" y="2160588"/>
            <a:ext cx="6537325" cy="161925"/>
            <a:chOff x="0" y="0"/>
            <a:chExt cx="7786742" cy="1971688"/>
          </a:xfrm>
        </p:grpSpPr>
        <p:sp>
          <p:nvSpPr>
            <p:cNvPr id="8" name="7 Rectángulo">
              <a:extLst>
                <a:ext uri="{FF2B5EF4-FFF2-40B4-BE49-F238E27FC236}">
                  <a16:creationId xmlns:a16="http://schemas.microsoft.com/office/drawing/2014/main" id="{104E65CF-E8C8-4672-9137-465F96C82FB1}"/>
                </a:ext>
              </a:extLst>
            </p:cNvPr>
            <p:cNvSpPr/>
            <p:nvPr/>
          </p:nvSpPr>
          <p:spPr>
            <a:xfrm>
              <a:off x="0" y="0"/>
              <a:ext cx="7786742" cy="1971688"/>
            </a:xfrm>
            <a:prstGeom prst="rect">
              <a:avLst/>
            </a:prstGeom>
          </p:spPr>
          <p:style>
            <a:lnRef idx="0">
              <a:schemeClr val="accent1">
                <a:hueOff val="0"/>
                <a:satOff val="0"/>
                <a:lumOff val="0"/>
                <a:alphaOff val="0"/>
              </a:schemeClr>
            </a:lnRef>
            <a:fillRef idx="1">
              <a:schemeClr val="accent1">
                <a:shade val="80000"/>
                <a:hueOff val="0"/>
                <a:satOff val="0"/>
                <a:lumOff val="0"/>
                <a:alphaOff val="0"/>
              </a:schemeClr>
            </a:fillRef>
            <a:effectRef idx="1">
              <a:schemeClr val="accent1">
                <a:shade val="80000"/>
                <a:hueOff val="0"/>
                <a:satOff val="0"/>
                <a:lumOff val="0"/>
                <a:alphaOff val="0"/>
              </a:schemeClr>
            </a:effectRef>
            <a:fontRef idx="minor">
              <a:schemeClr val="lt1">
                <a:hueOff val="0"/>
                <a:satOff val="0"/>
                <a:lumOff val="0"/>
                <a:alphaOff val="0"/>
              </a:schemeClr>
            </a:fontRef>
          </p:style>
        </p:sp>
        <p:sp>
          <p:nvSpPr>
            <p:cNvPr id="9" name="8 Rectángulo">
              <a:extLst>
                <a:ext uri="{FF2B5EF4-FFF2-40B4-BE49-F238E27FC236}">
                  <a16:creationId xmlns:a16="http://schemas.microsoft.com/office/drawing/2014/main" id="{C4B859C7-3F4C-4D16-81F3-27DFCC259F92}"/>
                </a:ext>
              </a:extLst>
            </p:cNvPr>
            <p:cNvSpPr/>
            <p:nvPr/>
          </p:nvSpPr>
          <p:spPr>
            <a:xfrm>
              <a:off x="0" y="0"/>
              <a:ext cx="7786742" cy="1971688"/>
            </a:xfrm>
            <a:prstGeom prst="rect">
              <a:avLst/>
            </a:prstGeom>
          </p:spPr>
          <p:style>
            <a:lnRef idx="0">
              <a:scrgbClr r="0" g="0" b="0"/>
            </a:lnRef>
            <a:fillRef idx="0">
              <a:scrgbClr r="0" g="0" b="0"/>
            </a:fillRef>
            <a:effectRef idx="0">
              <a:scrgbClr r="0" g="0" b="0"/>
            </a:effectRef>
            <a:fontRef idx="minor">
              <a:schemeClr val="lt1">
                <a:hueOff val="0"/>
                <a:satOff val="0"/>
                <a:lumOff val="0"/>
                <a:alphaOff val="0"/>
              </a:schemeClr>
            </a:fontRef>
          </p:style>
          <p:txBody>
            <a:bodyPr lIns="185738" tIns="185738" rIns="185738" bIns="185738" spcCol="1270" anchor="ctr"/>
            <a:lstStyle/>
            <a:p>
              <a:pPr algn="ctr" defTabSz="2166938" eaLnBrk="1" hangingPunct="1">
                <a:lnSpc>
                  <a:spcPct val="90000"/>
                </a:lnSpc>
                <a:spcAft>
                  <a:spcPct val="35000"/>
                </a:spcAft>
                <a:defRPr/>
              </a:pPr>
              <a:endParaRPr lang="es-ES" sz="4875" dirty="0"/>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6 Título">
            <a:extLst>
              <a:ext uri="{FF2B5EF4-FFF2-40B4-BE49-F238E27FC236}">
                <a16:creationId xmlns:a16="http://schemas.microsoft.com/office/drawing/2014/main" id="{D0576766-618F-4E26-B7D7-168AF94485EB}"/>
              </a:ext>
            </a:extLst>
          </p:cNvPr>
          <p:cNvSpPr>
            <a:spLocks noGrp="1"/>
          </p:cNvSpPr>
          <p:nvPr>
            <p:ph type="title"/>
          </p:nvPr>
        </p:nvSpPr>
        <p:spPr>
          <a:xfrm>
            <a:off x="342900" y="2474913"/>
            <a:ext cx="6172200" cy="490537"/>
          </a:xfrm>
        </p:spPr>
        <p:txBody>
          <a:bodyPr/>
          <a:lstStyle/>
          <a:p>
            <a:r>
              <a:rPr lang="es-MX" altLang="es-CL"/>
              <a:t>Endoparásitos </a:t>
            </a:r>
          </a:p>
        </p:txBody>
      </p:sp>
      <p:sp>
        <p:nvSpPr>
          <p:cNvPr id="14339" name="7 Marcador de contenido">
            <a:extLst>
              <a:ext uri="{FF2B5EF4-FFF2-40B4-BE49-F238E27FC236}">
                <a16:creationId xmlns:a16="http://schemas.microsoft.com/office/drawing/2014/main" id="{37D6B217-BFA3-46CD-9E6F-8326360EDBAC}"/>
              </a:ext>
            </a:extLst>
          </p:cNvPr>
          <p:cNvSpPr>
            <a:spLocks noGrp="1"/>
          </p:cNvSpPr>
          <p:nvPr>
            <p:ph sz="half" idx="1"/>
          </p:nvPr>
        </p:nvSpPr>
        <p:spPr>
          <a:xfrm>
            <a:off x="342900" y="2946400"/>
            <a:ext cx="3300413" cy="3394075"/>
          </a:xfrm>
        </p:spPr>
        <p:txBody>
          <a:bodyPr/>
          <a:lstStyle/>
          <a:p>
            <a:pPr algn="just"/>
            <a:r>
              <a:rPr lang="es-MX" altLang="es-CL"/>
              <a:t>Los endoparásitos se encuentran dentro del cuerpo del huésped, como la Entamoeba histolytica, ameba que parasita el aparato digestivo del ser humano causando la disentería amebiana o el Ascaris lumbricoides o lombriz intestinal. </a:t>
            </a:r>
          </a:p>
        </p:txBody>
      </p:sp>
      <p:pic>
        <p:nvPicPr>
          <p:cNvPr id="14340" name="5 Marcador de contenido">
            <a:extLst>
              <a:ext uri="{FF2B5EF4-FFF2-40B4-BE49-F238E27FC236}">
                <a16:creationId xmlns:a16="http://schemas.microsoft.com/office/drawing/2014/main" id="{E8A81CB7-928D-4CE0-8FAC-393865AA0CD0}"/>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3895725" y="3446463"/>
            <a:ext cx="2817813" cy="1876425"/>
          </a:xfrm>
        </p:spPr>
      </p:pic>
      <p:grpSp>
        <p:nvGrpSpPr>
          <p:cNvPr id="14341" name="2 Grupo">
            <a:extLst>
              <a:ext uri="{FF2B5EF4-FFF2-40B4-BE49-F238E27FC236}">
                <a16:creationId xmlns:a16="http://schemas.microsoft.com/office/drawing/2014/main" id="{85286B46-FAF7-4C62-A1B9-0E92E8D44D6C}"/>
              </a:ext>
            </a:extLst>
          </p:cNvPr>
          <p:cNvGrpSpPr>
            <a:grpSpLocks/>
          </p:cNvGrpSpPr>
          <p:nvPr/>
        </p:nvGrpSpPr>
        <p:grpSpPr bwMode="auto">
          <a:xfrm>
            <a:off x="160338" y="2160588"/>
            <a:ext cx="6537325" cy="161925"/>
            <a:chOff x="0" y="0"/>
            <a:chExt cx="7786742" cy="1971688"/>
          </a:xfrm>
        </p:grpSpPr>
        <p:sp>
          <p:nvSpPr>
            <p:cNvPr id="9" name="8 Rectángulo">
              <a:extLst>
                <a:ext uri="{FF2B5EF4-FFF2-40B4-BE49-F238E27FC236}">
                  <a16:creationId xmlns:a16="http://schemas.microsoft.com/office/drawing/2014/main" id="{5252F5FC-81D0-4CE9-8187-8D4F14CD2FD6}"/>
                </a:ext>
              </a:extLst>
            </p:cNvPr>
            <p:cNvSpPr/>
            <p:nvPr/>
          </p:nvSpPr>
          <p:spPr>
            <a:xfrm>
              <a:off x="0" y="0"/>
              <a:ext cx="7786742" cy="1971688"/>
            </a:xfrm>
            <a:prstGeom prst="rect">
              <a:avLst/>
            </a:prstGeom>
          </p:spPr>
          <p:style>
            <a:lnRef idx="0">
              <a:schemeClr val="accent1">
                <a:hueOff val="0"/>
                <a:satOff val="0"/>
                <a:lumOff val="0"/>
                <a:alphaOff val="0"/>
              </a:schemeClr>
            </a:lnRef>
            <a:fillRef idx="1">
              <a:schemeClr val="accent1">
                <a:shade val="80000"/>
                <a:hueOff val="0"/>
                <a:satOff val="0"/>
                <a:lumOff val="0"/>
                <a:alphaOff val="0"/>
              </a:schemeClr>
            </a:fillRef>
            <a:effectRef idx="1">
              <a:schemeClr val="accent1">
                <a:shade val="80000"/>
                <a:hueOff val="0"/>
                <a:satOff val="0"/>
                <a:lumOff val="0"/>
                <a:alphaOff val="0"/>
              </a:schemeClr>
            </a:effectRef>
            <a:fontRef idx="minor">
              <a:schemeClr val="lt1">
                <a:hueOff val="0"/>
                <a:satOff val="0"/>
                <a:lumOff val="0"/>
                <a:alphaOff val="0"/>
              </a:schemeClr>
            </a:fontRef>
          </p:style>
        </p:sp>
        <p:sp>
          <p:nvSpPr>
            <p:cNvPr id="10" name="9 Rectángulo">
              <a:extLst>
                <a:ext uri="{FF2B5EF4-FFF2-40B4-BE49-F238E27FC236}">
                  <a16:creationId xmlns:a16="http://schemas.microsoft.com/office/drawing/2014/main" id="{40D5D3F5-EA26-46B5-82A5-8C329219CDF9}"/>
                </a:ext>
              </a:extLst>
            </p:cNvPr>
            <p:cNvSpPr/>
            <p:nvPr/>
          </p:nvSpPr>
          <p:spPr>
            <a:xfrm>
              <a:off x="0" y="0"/>
              <a:ext cx="7786742" cy="1971688"/>
            </a:xfrm>
            <a:prstGeom prst="rect">
              <a:avLst/>
            </a:prstGeom>
          </p:spPr>
          <p:style>
            <a:lnRef idx="0">
              <a:scrgbClr r="0" g="0" b="0"/>
            </a:lnRef>
            <a:fillRef idx="0">
              <a:scrgbClr r="0" g="0" b="0"/>
            </a:fillRef>
            <a:effectRef idx="0">
              <a:scrgbClr r="0" g="0" b="0"/>
            </a:effectRef>
            <a:fontRef idx="minor">
              <a:schemeClr val="lt1">
                <a:hueOff val="0"/>
                <a:satOff val="0"/>
                <a:lumOff val="0"/>
                <a:alphaOff val="0"/>
              </a:schemeClr>
            </a:fontRef>
          </p:style>
          <p:txBody>
            <a:bodyPr lIns="185738" tIns="185738" rIns="185738" bIns="185738" spcCol="1270" anchor="ctr"/>
            <a:lstStyle/>
            <a:p>
              <a:pPr algn="ctr" defTabSz="2166938" eaLnBrk="1" hangingPunct="1">
                <a:lnSpc>
                  <a:spcPct val="90000"/>
                </a:lnSpc>
                <a:spcAft>
                  <a:spcPct val="35000"/>
                </a:spcAft>
                <a:defRPr/>
              </a:pPr>
              <a:endParaRPr lang="es-ES" sz="4875" dirty="0"/>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Título">
            <a:extLst>
              <a:ext uri="{FF2B5EF4-FFF2-40B4-BE49-F238E27FC236}">
                <a16:creationId xmlns:a16="http://schemas.microsoft.com/office/drawing/2014/main" id="{2AD578C0-6DFF-4671-8F65-00DA9476349D}"/>
              </a:ext>
            </a:extLst>
          </p:cNvPr>
          <p:cNvSpPr>
            <a:spLocks noGrp="1"/>
          </p:cNvSpPr>
          <p:nvPr>
            <p:ph type="title"/>
          </p:nvPr>
        </p:nvSpPr>
        <p:spPr>
          <a:xfrm>
            <a:off x="342900" y="2581275"/>
            <a:ext cx="6172200" cy="544513"/>
          </a:xfrm>
        </p:spPr>
        <p:txBody>
          <a:bodyPr/>
          <a:lstStyle/>
          <a:p>
            <a:r>
              <a:rPr lang="es-MX" altLang="es-CL"/>
              <a:t>Ectoparásitos </a:t>
            </a:r>
          </a:p>
        </p:txBody>
      </p:sp>
      <p:sp>
        <p:nvSpPr>
          <p:cNvPr id="15363" name="4 Marcador de contenido">
            <a:extLst>
              <a:ext uri="{FF2B5EF4-FFF2-40B4-BE49-F238E27FC236}">
                <a16:creationId xmlns:a16="http://schemas.microsoft.com/office/drawing/2014/main" id="{3007A2CF-0C15-452B-AADB-0BB2226B33EC}"/>
              </a:ext>
            </a:extLst>
          </p:cNvPr>
          <p:cNvSpPr>
            <a:spLocks noGrp="1"/>
          </p:cNvSpPr>
          <p:nvPr>
            <p:ph sz="half" idx="1"/>
          </p:nvPr>
        </p:nvSpPr>
        <p:spPr>
          <a:xfrm>
            <a:off x="342900" y="3414713"/>
            <a:ext cx="3028950" cy="2765425"/>
          </a:xfrm>
        </p:spPr>
        <p:txBody>
          <a:bodyPr/>
          <a:lstStyle/>
          <a:p>
            <a:pPr algn="just"/>
            <a:r>
              <a:rPr lang="es-MX" altLang="es-CL"/>
              <a:t>Los ectoparásitos se encuentran sobre el cuerpo del huésped que generalmente resulta lesionado. Tal es el caso de la relación entre el perro y las pulgas.</a:t>
            </a:r>
          </a:p>
        </p:txBody>
      </p:sp>
      <p:pic>
        <p:nvPicPr>
          <p:cNvPr id="15364" name="9 Marcador de contenido">
            <a:extLst>
              <a:ext uri="{FF2B5EF4-FFF2-40B4-BE49-F238E27FC236}">
                <a16:creationId xmlns:a16="http://schemas.microsoft.com/office/drawing/2014/main" id="{47E775EC-73F5-44AC-9D72-AA2530C4D8F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97350" y="4094163"/>
            <a:ext cx="1606550" cy="160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5365" name="2 Grupo">
            <a:extLst>
              <a:ext uri="{FF2B5EF4-FFF2-40B4-BE49-F238E27FC236}">
                <a16:creationId xmlns:a16="http://schemas.microsoft.com/office/drawing/2014/main" id="{7BA5A9EF-1387-4823-B6F7-E63CF84ACD30}"/>
              </a:ext>
            </a:extLst>
          </p:cNvPr>
          <p:cNvGrpSpPr>
            <a:grpSpLocks/>
          </p:cNvGrpSpPr>
          <p:nvPr/>
        </p:nvGrpSpPr>
        <p:grpSpPr bwMode="auto">
          <a:xfrm>
            <a:off x="160338" y="2160588"/>
            <a:ext cx="6537325" cy="161925"/>
            <a:chOff x="0" y="0"/>
            <a:chExt cx="7786742" cy="1971688"/>
          </a:xfrm>
        </p:grpSpPr>
        <p:sp>
          <p:nvSpPr>
            <p:cNvPr id="8" name="7 Rectángulo">
              <a:extLst>
                <a:ext uri="{FF2B5EF4-FFF2-40B4-BE49-F238E27FC236}">
                  <a16:creationId xmlns:a16="http://schemas.microsoft.com/office/drawing/2014/main" id="{082C0ADD-4193-4FF8-AA78-165260B3F146}"/>
                </a:ext>
              </a:extLst>
            </p:cNvPr>
            <p:cNvSpPr/>
            <p:nvPr/>
          </p:nvSpPr>
          <p:spPr>
            <a:xfrm>
              <a:off x="0" y="0"/>
              <a:ext cx="7786742" cy="1971688"/>
            </a:xfrm>
            <a:prstGeom prst="rect">
              <a:avLst/>
            </a:prstGeom>
          </p:spPr>
          <p:style>
            <a:lnRef idx="0">
              <a:schemeClr val="accent1">
                <a:hueOff val="0"/>
                <a:satOff val="0"/>
                <a:lumOff val="0"/>
                <a:alphaOff val="0"/>
              </a:schemeClr>
            </a:lnRef>
            <a:fillRef idx="1">
              <a:schemeClr val="accent1">
                <a:shade val="80000"/>
                <a:hueOff val="0"/>
                <a:satOff val="0"/>
                <a:lumOff val="0"/>
                <a:alphaOff val="0"/>
              </a:schemeClr>
            </a:fillRef>
            <a:effectRef idx="1">
              <a:schemeClr val="accent1">
                <a:shade val="80000"/>
                <a:hueOff val="0"/>
                <a:satOff val="0"/>
                <a:lumOff val="0"/>
                <a:alphaOff val="0"/>
              </a:schemeClr>
            </a:effectRef>
            <a:fontRef idx="minor">
              <a:schemeClr val="lt1">
                <a:hueOff val="0"/>
                <a:satOff val="0"/>
                <a:lumOff val="0"/>
                <a:alphaOff val="0"/>
              </a:schemeClr>
            </a:fontRef>
          </p:style>
        </p:sp>
        <p:sp>
          <p:nvSpPr>
            <p:cNvPr id="9" name="8 Rectángulo">
              <a:extLst>
                <a:ext uri="{FF2B5EF4-FFF2-40B4-BE49-F238E27FC236}">
                  <a16:creationId xmlns:a16="http://schemas.microsoft.com/office/drawing/2014/main" id="{478DB22A-14BD-48D6-80F7-EEEC2AB7D179}"/>
                </a:ext>
              </a:extLst>
            </p:cNvPr>
            <p:cNvSpPr/>
            <p:nvPr/>
          </p:nvSpPr>
          <p:spPr>
            <a:xfrm>
              <a:off x="0" y="0"/>
              <a:ext cx="7786742" cy="1971688"/>
            </a:xfrm>
            <a:prstGeom prst="rect">
              <a:avLst/>
            </a:prstGeom>
          </p:spPr>
          <p:style>
            <a:lnRef idx="0">
              <a:scrgbClr r="0" g="0" b="0"/>
            </a:lnRef>
            <a:fillRef idx="0">
              <a:scrgbClr r="0" g="0" b="0"/>
            </a:fillRef>
            <a:effectRef idx="0">
              <a:scrgbClr r="0" g="0" b="0"/>
            </a:effectRef>
            <a:fontRef idx="minor">
              <a:schemeClr val="lt1">
                <a:hueOff val="0"/>
                <a:satOff val="0"/>
                <a:lumOff val="0"/>
                <a:alphaOff val="0"/>
              </a:schemeClr>
            </a:fontRef>
          </p:style>
          <p:txBody>
            <a:bodyPr lIns="185738" tIns="185738" rIns="185738" bIns="185738" spcCol="1270" anchor="ctr"/>
            <a:lstStyle/>
            <a:p>
              <a:pPr algn="ctr" defTabSz="2166938" eaLnBrk="1" hangingPunct="1">
                <a:lnSpc>
                  <a:spcPct val="90000"/>
                </a:lnSpc>
                <a:spcAft>
                  <a:spcPct val="35000"/>
                </a:spcAft>
                <a:defRPr/>
              </a:pPr>
              <a:endParaRPr lang="es-ES" sz="4875" dirty="0"/>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Título">
            <a:extLst>
              <a:ext uri="{FF2B5EF4-FFF2-40B4-BE49-F238E27FC236}">
                <a16:creationId xmlns:a16="http://schemas.microsoft.com/office/drawing/2014/main" id="{32EE1FFF-03F9-4E69-B301-FB4FACB36DCE}"/>
              </a:ext>
            </a:extLst>
          </p:cNvPr>
          <p:cNvSpPr>
            <a:spLocks noGrp="1"/>
          </p:cNvSpPr>
          <p:nvPr>
            <p:ph type="title"/>
          </p:nvPr>
        </p:nvSpPr>
        <p:spPr>
          <a:xfrm>
            <a:off x="342900" y="2581275"/>
            <a:ext cx="6172200" cy="490538"/>
          </a:xfrm>
        </p:spPr>
        <p:txBody>
          <a:bodyPr/>
          <a:lstStyle/>
          <a:p>
            <a:r>
              <a:rPr lang="es-MX" altLang="es-CL"/>
              <a:t>Ectoparásitos </a:t>
            </a:r>
          </a:p>
        </p:txBody>
      </p:sp>
      <p:sp>
        <p:nvSpPr>
          <p:cNvPr id="16387" name="2 Marcador de contenido">
            <a:extLst>
              <a:ext uri="{FF2B5EF4-FFF2-40B4-BE49-F238E27FC236}">
                <a16:creationId xmlns:a16="http://schemas.microsoft.com/office/drawing/2014/main" id="{41DDB61A-ED74-490F-BDBD-5F9ADC64F448}"/>
              </a:ext>
            </a:extLst>
          </p:cNvPr>
          <p:cNvSpPr>
            <a:spLocks noGrp="1"/>
          </p:cNvSpPr>
          <p:nvPr>
            <p:ph sz="half" idx="1"/>
          </p:nvPr>
        </p:nvSpPr>
        <p:spPr>
          <a:xfrm>
            <a:off x="449263" y="3360738"/>
            <a:ext cx="3514725" cy="2765425"/>
          </a:xfrm>
        </p:spPr>
        <p:txBody>
          <a:bodyPr/>
          <a:lstStyle/>
          <a:p>
            <a:pPr algn="just"/>
            <a:r>
              <a:rPr lang="es-MX" altLang="es-CL"/>
              <a:t>Las garrapatas  son ectoparásitos hematófagos que lesionan a vacas, caballos o perros. </a:t>
            </a:r>
          </a:p>
          <a:p>
            <a:pPr algn="just">
              <a:buFont typeface="Arial" panose="020B0604020202020204" pitchFamily="34" charset="0"/>
              <a:buNone/>
            </a:pPr>
            <a:endParaRPr lang="es-MX" altLang="es-CL"/>
          </a:p>
          <a:p>
            <a:pPr algn="just"/>
            <a:r>
              <a:rPr lang="es-MX" altLang="es-CL"/>
              <a:t>Los piojos también son ectoparásitos hematófagos</a:t>
            </a:r>
          </a:p>
        </p:txBody>
      </p:sp>
      <p:pic>
        <p:nvPicPr>
          <p:cNvPr id="16388" name="4 Marcador de contenido">
            <a:extLst>
              <a:ext uri="{FF2B5EF4-FFF2-40B4-BE49-F238E27FC236}">
                <a16:creationId xmlns:a16="http://schemas.microsoft.com/office/drawing/2014/main" id="{E94FBF6D-49B3-42EF-AB8F-605CADD318D3}"/>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t="8739" r="40263" b="4369"/>
          <a:stretch>
            <a:fillRect/>
          </a:stretch>
        </p:blipFill>
        <p:spPr>
          <a:xfrm>
            <a:off x="4283075" y="3179763"/>
            <a:ext cx="1931988" cy="1619250"/>
          </a:xfrm>
        </p:spPr>
      </p:pic>
      <p:pic>
        <p:nvPicPr>
          <p:cNvPr id="16389" name="6 Imagen">
            <a:extLst>
              <a:ext uri="{FF2B5EF4-FFF2-40B4-BE49-F238E27FC236}">
                <a16:creationId xmlns:a16="http://schemas.microsoft.com/office/drawing/2014/main" id="{9E08EC74-3EF6-449A-85C2-6095EC3F201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40225" y="5054600"/>
            <a:ext cx="1849438" cy="138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6390" name="2 Grupo">
            <a:extLst>
              <a:ext uri="{FF2B5EF4-FFF2-40B4-BE49-F238E27FC236}">
                <a16:creationId xmlns:a16="http://schemas.microsoft.com/office/drawing/2014/main" id="{1A5BAEA8-4D03-47E4-977E-94C186C0F5A1}"/>
              </a:ext>
            </a:extLst>
          </p:cNvPr>
          <p:cNvGrpSpPr>
            <a:grpSpLocks/>
          </p:cNvGrpSpPr>
          <p:nvPr/>
        </p:nvGrpSpPr>
        <p:grpSpPr bwMode="auto">
          <a:xfrm>
            <a:off x="160338" y="2160588"/>
            <a:ext cx="6537325" cy="161925"/>
            <a:chOff x="0" y="0"/>
            <a:chExt cx="7786742" cy="1971688"/>
          </a:xfrm>
        </p:grpSpPr>
        <p:sp>
          <p:nvSpPr>
            <p:cNvPr id="8" name="7 Rectángulo">
              <a:extLst>
                <a:ext uri="{FF2B5EF4-FFF2-40B4-BE49-F238E27FC236}">
                  <a16:creationId xmlns:a16="http://schemas.microsoft.com/office/drawing/2014/main" id="{63D4092E-367F-4372-B434-F0CED068393A}"/>
                </a:ext>
              </a:extLst>
            </p:cNvPr>
            <p:cNvSpPr/>
            <p:nvPr/>
          </p:nvSpPr>
          <p:spPr>
            <a:xfrm>
              <a:off x="0" y="0"/>
              <a:ext cx="7786742" cy="1971688"/>
            </a:xfrm>
            <a:prstGeom prst="rect">
              <a:avLst/>
            </a:prstGeom>
          </p:spPr>
          <p:style>
            <a:lnRef idx="0">
              <a:schemeClr val="accent1">
                <a:hueOff val="0"/>
                <a:satOff val="0"/>
                <a:lumOff val="0"/>
                <a:alphaOff val="0"/>
              </a:schemeClr>
            </a:lnRef>
            <a:fillRef idx="1">
              <a:schemeClr val="accent1">
                <a:shade val="80000"/>
                <a:hueOff val="0"/>
                <a:satOff val="0"/>
                <a:lumOff val="0"/>
                <a:alphaOff val="0"/>
              </a:schemeClr>
            </a:fillRef>
            <a:effectRef idx="1">
              <a:schemeClr val="accent1">
                <a:shade val="80000"/>
                <a:hueOff val="0"/>
                <a:satOff val="0"/>
                <a:lumOff val="0"/>
                <a:alphaOff val="0"/>
              </a:schemeClr>
            </a:effectRef>
            <a:fontRef idx="minor">
              <a:schemeClr val="lt1">
                <a:hueOff val="0"/>
                <a:satOff val="0"/>
                <a:lumOff val="0"/>
                <a:alphaOff val="0"/>
              </a:schemeClr>
            </a:fontRef>
          </p:style>
        </p:sp>
        <p:sp>
          <p:nvSpPr>
            <p:cNvPr id="9" name="8 Rectángulo">
              <a:extLst>
                <a:ext uri="{FF2B5EF4-FFF2-40B4-BE49-F238E27FC236}">
                  <a16:creationId xmlns:a16="http://schemas.microsoft.com/office/drawing/2014/main" id="{E9436BC9-F65A-41C0-B3AA-E2B4A2F940FD}"/>
                </a:ext>
              </a:extLst>
            </p:cNvPr>
            <p:cNvSpPr/>
            <p:nvPr/>
          </p:nvSpPr>
          <p:spPr>
            <a:xfrm>
              <a:off x="0" y="0"/>
              <a:ext cx="7786742" cy="1971688"/>
            </a:xfrm>
            <a:prstGeom prst="rect">
              <a:avLst/>
            </a:prstGeom>
          </p:spPr>
          <p:style>
            <a:lnRef idx="0">
              <a:scrgbClr r="0" g="0" b="0"/>
            </a:lnRef>
            <a:fillRef idx="0">
              <a:scrgbClr r="0" g="0" b="0"/>
            </a:fillRef>
            <a:effectRef idx="0">
              <a:scrgbClr r="0" g="0" b="0"/>
            </a:effectRef>
            <a:fontRef idx="minor">
              <a:schemeClr val="lt1">
                <a:hueOff val="0"/>
                <a:satOff val="0"/>
                <a:lumOff val="0"/>
                <a:alphaOff val="0"/>
              </a:schemeClr>
            </a:fontRef>
          </p:style>
          <p:txBody>
            <a:bodyPr lIns="185738" tIns="185738" rIns="185738" bIns="185738" spcCol="1270" anchor="ctr"/>
            <a:lstStyle/>
            <a:p>
              <a:pPr algn="ctr" defTabSz="2166938" eaLnBrk="1" hangingPunct="1">
                <a:lnSpc>
                  <a:spcPct val="90000"/>
                </a:lnSpc>
                <a:spcAft>
                  <a:spcPct val="35000"/>
                </a:spcAft>
                <a:defRPr/>
              </a:pPr>
              <a:endParaRPr lang="es-ES" sz="4875" dirty="0"/>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a:extLst>
              <a:ext uri="{FF2B5EF4-FFF2-40B4-BE49-F238E27FC236}">
                <a16:creationId xmlns:a16="http://schemas.microsoft.com/office/drawing/2014/main" id="{D5689897-015D-4971-AE1E-7FA34A3C51FF}"/>
              </a:ext>
            </a:extLst>
          </p:cNvPr>
          <p:cNvSpPr>
            <a:spLocks noGrp="1"/>
          </p:cNvSpPr>
          <p:nvPr>
            <p:ph type="title"/>
          </p:nvPr>
        </p:nvSpPr>
        <p:spPr>
          <a:xfrm>
            <a:off x="342900" y="2581275"/>
            <a:ext cx="6172200" cy="490538"/>
          </a:xfrm>
        </p:spPr>
        <p:txBody>
          <a:bodyPr/>
          <a:lstStyle/>
          <a:p>
            <a:r>
              <a:rPr lang="es-MX" altLang="es-CL"/>
              <a:t>Amensalismo </a:t>
            </a:r>
          </a:p>
        </p:txBody>
      </p:sp>
      <p:sp>
        <p:nvSpPr>
          <p:cNvPr id="17411" name="2 Marcador de contenido">
            <a:extLst>
              <a:ext uri="{FF2B5EF4-FFF2-40B4-BE49-F238E27FC236}">
                <a16:creationId xmlns:a16="http://schemas.microsoft.com/office/drawing/2014/main" id="{379CABAE-DF6C-4446-BDCF-39E618EE85D5}"/>
              </a:ext>
            </a:extLst>
          </p:cNvPr>
          <p:cNvSpPr>
            <a:spLocks noGrp="1"/>
          </p:cNvSpPr>
          <p:nvPr>
            <p:ph idx="1"/>
          </p:nvPr>
        </p:nvSpPr>
        <p:spPr>
          <a:xfrm>
            <a:off x="342900" y="3709988"/>
            <a:ext cx="6172200" cy="6034087"/>
          </a:xfrm>
        </p:spPr>
        <p:txBody>
          <a:bodyPr/>
          <a:lstStyle/>
          <a:p>
            <a:pPr algn="just"/>
            <a:r>
              <a:rPr lang="es-MX" altLang="es-CL"/>
              <a:t>En el amensalismo una especie inhibe el crecimiento y la supervivencia de otra, y permanece sin verse afectada. La especie inhibida se denomina amensal. </a:t>
            </a:r>
          </a:p>
          <a:p>
            <a:pPr algn="just"/>
            <a:r>
              <a:rPr lang="es-MX" altLang="es-CL"/>
              <a:t>En la mayor parte de los casos de amensalismo una especie produce una sustancia que resulta tóxica para otra especie. </a:t>
            </a:r>
          </a:p>
        </p:txBody>
      </p:sp>
      <p:grpSp>
        <p:nvGrpSpPr>
          <p:cNvPr id="17412" name="2 Grupo">
            <a:extLst>
              <a:ext uri="{FF2B5EF4-FFF2-40B4-BE49-F238E27FC236}">
                <a16:creationId xmlns:a16="http://schemas.microsoft.com/office/drawing/2014/main" id="{98028998-9AB9-45B6-B056-5180E63C9461}"/>
              </a:ext>
            </a:extLst>
          </p:cNvPr>
          <p:cNvGrpSpPr>
            <a:grpSpLocks/>
          </p:cNvGrpSpPr>
          <p:nvPr/>
        </p:nvGrpSpPr>
        <p:grpSpPr bwMode="auto">
          <a:xfrm>
            <a:off x="160338" y="1747838"/>
            <a:ext cx="6537325" cy="161925"/>
            <a:chOff x="0" y="0"/>
            <a:chExt cx="7786742" cy="1971688"/>
          </a:xfrm>
        </p:grpSpPr>
        <p:sp>
          <p:nvSpPr>
            <p:cNvPr id="5" name="4 Rectángulo">
              <a:extLst>
                <a:ext uri="{FF2B5EF4-FFF2-40B4-BE49-F238E27FC236}">
                  <a16:creationId xmlns:a16="http://schemas.microsoft.com/office/drawing/2014/main" id="{7CFA99C3-E98C-43C8-9E8C-4914AEB5D89E}"/>
                </a:ext>
              </a:extLst>
            </p:cNvPr>
            <p:cNvSpPr/>
            <p:nvPr/>
          </p:nvSpPr>
          <p:spPr>
            <a:xfrm>
              <a:off x="0" y="0"/>
              <a:ext cx="7786742" cy="1971688"/>
            </a:xfrm>
            <a:prstGeom prst="rect">
              <a:avLst/>
            </a:prstGeom>
          </p:spPr>
          <p:style>
            <a:lnRef idx="0">
              <a:schemeClr val="accent1">
                <a:hueOff val="0"/>
                <a:satOff val="0"/>
                <a:lumOff val="0"/>
                <a:alphaOff val="0"/>
              </a:schemeClr>
            </a:lnRef>
            <a:fillRef idx="1">
              <a:schemeClr val="accent1">
                <a:shade val="80000"/>
                <a:hueOff val="0"/>
                <a:satOff val="0"/>
                <a:lumOff val="0"/>
                <a:alphaOff val="0"/>
              </a:schemeClr>
            </a:fillRef>
            <a:effectRef idx="1">
              <a:schemeClr val="accent1">
                <a:shade val="80000"/>
                <a:hueOff val="0"/>
                <a:satOff val="0"/>
                <a:lumOff val="0"/>
                <a:alphaOff val="0"/>
              </a:schemeClr>
            </a:effectRef>
            <a:fontRef idx="minor">
              <a:schemeClr val="lt1">
                <a:hueOff val="0"/>
                <a:satOff val="0"/>
                <a:lumOff val="0"/>
                <a:alphaOff val="0"/>
              </a:schemeClr>
            </a:fontRef>
          </p:style>
        </p:sp>
        <p:sp>
          <p:nvSpPr>
            <p:cNvPr id="6" name="5 Rectángulo">
              <a:extLst>
                <a:ext uri="{FF2B5EF4-FFF2-40B4-BE49-F238E27FC236}">
                  <a16:creationId xmlns:a16="http://schemas.microsoft.com/office/drawing/2014/main" id="{C36D5929-4841-4BA1-BCE0-46DAF1A0BC3F}"/>
                </a:ext>
              </a:extLst>
            </p:cNvPr>
            <p:cNvSpPr/>
            <p:nvPr/>
          </p:nvSpPr>
          <p:spPr>
            <a:xfrm>
              <a:off x="0" y="0"/>
              <a:ext cx="7786742" cy="1971688"/>
            </a:xfrm>
            <a:prstGeom prst="rect">
              <a:avLst/>
            </a:prstGeom>
          </p:spPr>
          <p:style>
            <a:lnRef idx="0">
              <a:scrgbClr r="0" g="0" b="0"/>
            </a:lnRef>
            <a:fillRef idx="0">
              <a:scrgbClr r="0" g="0" b="0"/>
            </a:fillRef>
            <a:effectRef idx="0">
              <a:scrgbClr r="0" g="0" b="0"/>
            </a:effectRef>
            <a:fontRef idx="minor">
              <a:schemeClr val="lt1">
                <a:hueOff val="0"/>
                <a:satOff val="0"/>
                <a:lumOff val="0"/>
                <a:alphaOff val="0"/>
              </a:schemeClr>
            </a:fontRef>
          </p:style>
          <p:txBody>
            <a:bodyPr lIns="185738" tIns="185738" rIns="185738" bIns="185738" spcCol="1270" anchor="ctr"/>
            <a:lstStyle/>
            <a:p>
              <a:pPr algn="ctr" defTabSz="2166938" eaLnBrk="1" hangingPunct="1">
                <a:lnSpc>
                  <a:spcPct val="90000"/>
                </a:lnSpc>
                <a:spcAft>
                  <a:spcPct val="35000"/>
                </a:spcAft>
                <a:defRPr/>
              </a:pPr>
              <a:endParaRPr lang="es-ES" sz="4875" dirty="0"/>
            </a:p>
          </p:txBody>
        </p:sp>
      </p:grpSp>
      <p:sp>
        <p:nvSpPr>
          <p:cNvPr id="2" name="Rectángulo 1">
            <a:extLst>
              <a:ext uri="{FF2B5EF4-FFF2-40B4-BE49-F238E27FC236}">
                <a16:creationId xmlns:a16="http://schemas.microsoft.com/office/drawing/2014/main" id="{F7EEDDA8-9C90-49B1-86EE-EEC522C93DDB}"/>
              </a:ext>
            </a:extLst>
          </p:cNvPr>
          <p:cNvSpPr/>
          <p:nvPr/>
        </p:nvSpPr>
        <p:spPr>
          <a:xfrm>
            <a:off x="1484313" y="971550"/>
            <a:ext cx="4176712" cy="64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CL" sz="3600" b="1" dirty="0"/>
              <a:t>-/ 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Título">
            <a:extLst>
              <a:ext uri="{FF2B5EF4-FFF2-40B4-BE49-F238E27FC236}">
                <a16:creationId xmlns:a16="http://schemas.microsoft.com/office/drawing/2014/main" id="{974DE80D-12A6-4F16-AD54-16E2DBCC9C8A}"/>
              </a:ext>
            </a:extLst>
          </p:cNvPr>
          <p:cNvSpPr>
            <a:spLocks noGrp="1"/>
          </p:cNvSpPr>
          <p:nvPr>
            <p:ph type="title"/>
          </p:nvPr>
        </p:nvSpPr>
        <p:spPr>
          <a:xfrm>
            <a:off x="342900" y="2436813"/>
            <a:ext cx="6172200" cy="528637"/>
          </a:xfrm>
        </p:spPr>
        <p:txBody>
          <a:bodyPr/>
          <a:lstStyle/>
          <a:p>
            <a:r>
              <a:rPr lang="es-MX" altLang="es-CL"/>
              <a:t>Amensalismo </a:t>
            </a:r>
          </a:p>
        </p:txBody>
      </p:sp>
      <p:sp>
        <p:nvSpPr>
          <p:cNvPr id="3" name="2 Marcador de contenido">
            <a:extLst>
              <a:ext uri="{FF2B5EF4-FFF2-40B4-BE49-F238E27FC236}">
                <a16:creationId xmlns:a16="http://schemas.microsoft.com/office/drawing/2014/main" id="{64668087-D202-4CFA-899F-C9DE17804E8E}"/>
              </a:ext>
            </a:extLst>
          </p:cNvPr>
          <p:cNvSpPr>
            <a:spLocks noGrp="1"/>
          </p:cNvSpPr>
          <p:nvPr>
            <p:ph idx="1"/>
          </p:nvPr>
        </p:nvSpPr>
        <p:spPr>
          <a:xfrm>
            <a:off x="342900" y="2965450"/>
            <a:ext cx="6172200" cy="3394075"/>
          </a:xfrm>
        </p:spPr>
        <p:txBody>
          <a:bodyPr>
            <a:normAutofit fontScale="92500"/>
          </a:bodyPr>
          <a:lstStyle/>
          <a:p>
            <a:pPr algn="just">
              <a:buFont typeface="Arial" charset="0"/>
              <a:buChar char="•"/>
              <a:defRPr/>
            </a:pPr>
            <a:r>
              <a:rPr lang="es-MX" dirty="0"/>
              <a:t>Un caso de amensalismo permitió el descubrimiento de la penicilina.</a:t>
            </a:r>
          </a:p>
          <a:p>
            <a:pPr algn="just">
              <a:buFont typeface="Arial" charset="0"/>
              <a:buChar char="•"/>
              <a:defRPr/>
            </a:pPr>
            <a:r>
              <a:rPr lang="es-MX" dirty="0"/>
              <a:t>En 1928, Alexander Fleming observó que un cultivo de bacterias  Staphylococcus aureus estaba contaminado con un moho y que alrededor de éste no había crecimiento de bacterias, es decir, había una zona de inhibición.</a:t>
            </a:r>
          </a:p>
          <a:p>
            <a:pPr algn="just">
              <a:buFont typeface="Arial" charset="0"/>
              <a:buChar char="•"/>
              <a:defRPr/>
            </a:pPr>
            <a:r>
              <a:rPr lang="es-MX" dirty="0"/>
              <a:t>Fleming supuso que el moho producía una substancia que inhibía el crecimiento de bacterias.</a:t>
            </a:r>
          </a:p>
          <a:p>
            <a:pPr>
              <a:buFont typeface="Arial" charset="0"/>
              <a:buChar char="•"/>
              <a:defRPr/>
            </a:pPr>
            <a:endParaRPr lang="es-MX" dirty="0"/>
          </a:p>
        </p:txBody>
      </p:sp>
      <p:grpSp>
        <p:nvGrpSpPr>
          <p:cNvPr id="18436" name="2 Grupo">
            <a:extLst>
              <a:ext uri="{FF2B5EF4-FFF2-40B4-BE49-F238E27FC236}">
                <a16:creationId xmlns:a16="http://schemas.microsoft.com/office/drawing/2014/main" id="{061D5BA1-AE29-40B1-B2C6-FCFE9E94270F}"/>
              </a:ext>
            </a:extLst>
          </p:cNvPr>
          <p:cNvGrpSpPr>
            <a:grpSpLocks/>
          </p:cNvGrpSpPr>
          <p:nvPr/>
        </p:nvGrpSpPr>
        <p:grpSpPr bwMode="auto">
          <a:xfrm>
            <a:off x="160338" y="2160588"/>
            <a:ext cx="6537325" cy="161925"/>
            <a:chOff x="0" y="0"/>
            <a:chExt cx="7786742" cy="1971688"/>
          </a:xfrm>
        </p:grpSpPr>
        <p:sp>
          <p:nvSpPr>
            <p:cNvPr id="5" name="4 Rectángulo">
              <a:extLst>
                <a:ext uri="{FF2B5EF4-FFF2-40B4-BE49-F238E27FC236}">
                  <a16:creationId xmlns:a16="http://schemas.microsoft.com/office/drawing/2014/main" id="{3D47DC13-46CA-4E8C-9026-6B1A3C07CA4D}"/>
                </a:ext>
              </a:extLst>
            </p:cNvPr>
            <p:cNvSpPr/>
            <p:nvPr/>
          </p:nvSpPr>
          <p:spPr>
            <a:xfrm>
              <a:off x="0" y="0"/>
              <a:ext cx="7786742" cy="1971688"/>
            </a:xfrm>
            <a:prstGeom prst="rect">
              <a:avLst/>
            </a:prstGeom>
          </p:spPr>
          <p:style>
            <a:lnRef idx="0">
              <a:schemeClr val="accent1">
                <a:hueOff val="0"/>
                <a:satOff val="0"/>
                <a:lumOff val="0"/>
                <a:alphaOff val="0"/>
              </a:schemeClr>
            </a:lnRef>
            <a:fillRef idx="1">
              <a:schemeClr val="accent1">
                <a:shade val="80000"/>
                <a:hueOff val="0"/>
                <a:satOff val="0"/>
                <a:lumOff val="0"/>
                <a:alphaOff val="0"/>
              </a:schemeClr>
            </a:fillRef>
            <a:effectRef idx="1">
              <a:schemeClr val="accent1">
                <a:shade val="80000"/>
                <a:hueOff val="0"/>
                <a:satOff val="0"/>
                <a:lumOff val="0"/>
                <a:alphaOff val="0"/>
              </a:schemeClr>
            </a:effectRef>
            <a:fontRef idx="minor">
              <a:schemeClr val="lt1">
                <a:hueOff val="0"/>
                <a:satOff val="0"/>
                <a:lumOff val="0"/>
                <a:alphaOff val="0"/>
              </a:schemeClr>
            </a:fontRef>
          </p:style>
        </p:sp>
        <p:sp>
          <p:nvSpPr>
            <p:cNvPr id="6" name="5 Rectángulo">
              <a:extLst>
                <a:ext uri="{FF2B5EF4-FFF2-40B4-BE49-F238E27FC236}">
                  <a16:creationId xmlns:a16="http://schemas.microsoft.com/office/drawing/2014/main" id="{E3F8AFF3-3519-436C-9E88-06CBBA69A2CE}"/>
                </a:ext>
              </a:extLst>
            </p:cNvPr>
            <p:cNvSpPr/>
            <p:nvPr/>
          </p:nvSpPr>
          <p:spPr>
            <a:xfrm>
              <a:off x="0" y="0"/>
              <a:ext cx="7786742" cy="1971688"/>
            </a:xfrm>
            <a:prstGeom prst="rect">
              <a:avLst/>
            </a:prstGeom>
          </p:spPr>
          <p:style>
            <a:lnRef idx="0">
              <a:scrgbClr r="0" g="0" b="0"/>
            </a:lnRef>
            <a:fillRef idx="0">
              <a:scrgbClr r="0" g="0" b="0"/>
            </a:fillRef>
            <a:effectRef idx="0">
              <a:scrgbClr r="0" g="0" b="0"/>
            </a:effectRef>
            <a:fontRef idx="minor">
              <a:schemeClr val="lt1">
                <a:hueOff val="0"/>
                <a:satOff val="0"/>
                <a:lumOff val="0"/>
                <a:alphaOff val="0"/>
              </a:schemeClr>
            </a:fontRef>
          </p:style>
          <p:txBody>
            <a:bodyPr lIns="185738" tIns="185738" rIns="185738" bIns="185738" spcCol="1270" anchor="ctr"/>
            <a:lstStyle/>
            <a:p>
              <a:pPr algn="ctr" defTabSz="2166938" eaLnBrk="1" hangingPunct="1">
                <a:lnSpc>
                  <a:spcPct val="90000"/>
                </a:lnSpc>
                <a:spcAft>
                  <a:spcPct val="35000"/>
                </a:spcAft>
                <a:defRPr/>
              </a:pPr>
              <a:endParaRPr lang="es-ES" sz="4875" dirty="0"/>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Título">
            <a:extLst>
              <a:ext uri="{FF2B5EF4-FFF2-40B4-BE49-F238E27FC236}">
                <a16:creationId xmlns:a16="http://schemas.microsoft.com/office/drawing/2014/main" id="{BC539EB4-142F-4D6E-9554-7687D09D4CBF}"/>
              </a:ext>
            </a:extLst>
          </p:cNvPr>
          <p:cNvSpPr>
            <a:spLocks noGrp="1"/>
          </p:cNvSpPr>
          <p:nvPr>
            <p:ph type="title"/>
          </p:nvPr>
        </p:nvSpPr>
        <p:spPr>
          <a:xfrm>
            <a:off x="342900" y="2527300"/>
            <a:ext cx="6172200" cy="544513"/>
          </a:xfrm>
        </p:spPr>
        <p:txBody>
          <a:bodyPr/>
          <a:lstStyle/>
          <a:p>
            <a:r>
              <a:rPr lang="es-MX" altLang="es-CL"/>
              <a:t>Amensalismo </a:t>
            </a:r>
          </a:p>
        </p:txBody>
      </p:sp>
      <p:sp>
        <p:nvSpPr>
          <p:cNvPr id="19459" name="2 Marcador de contenido">
            <a:extLst>
              <a:ext uri="{FF2B5EF4-FFF2-40B4-BE49-F238E27FC236}">
                <a16:creationId xmlns:a16="http://schemas.microsoft.com/office/drawing/2014/main" id="{CB827934-92FB-43B8-B2A2-97F4C97F8D66}"/>
              </a:ext>
            </a:extLst>
          </p:cNvPr>
          <p:cNvSpPr>
            <a:spLocks noGrp="1"/>
          </p:cNvSpPr>
          <p:nvPr>
            <p:ph idx="1"/>
          </p:nvPr>
        </p:nvSpPr>
        <p:spPr/>
        <p:txBody>
          <a:bodyPr/>
          <a:lstStyle/>
          <a:p>
            <a:r>
              <a:rPr lang="es-MX" altLang="es-CL"/>
              <a:t>Identificó al moho como Penicillium notatum y a la substancia que éste producía y que inhibía el crecimiento de bacterias la llamó penicilina.</a:t>
            </a:r>
          </a:p>
          <a:p>
            <a:pPr algn="just"/>
            <a:r>
              <a:rPr lang="es-MX" altLang="es-CL"/>
              <a:t>Fleming recibió el premio nobel de medicina por el descubrimiento  de la penicilina, junto con dos científicos, Florey y Chain, quienes se dedicaron a la producción del antibiótico a gran escala.</a:t>
            </a:r>
          </a:p>
        </p:txBody>
      </p:sp>
      <p:grpSp>
        <p:nvGrpSpPr>
          <p:cNvPr id="19460" name="2 Grupo">
            <a:extLst>
              <a:ext uri="{FF2B5EF4-FFF2-40B4-BE49-F238E27FC236}">
                <a16:creationId xmlns:a16="http://schemas.microsoft.com/office/drawing/2014/main" id="{FFC505BD-84F0-4264-BF39-16BCCB8E7E34}"/>
              </a:ext>
            </a:extLst>
          </p:cNvPr>
          <p:cNvGrpSpPr>
            <a:grpSpLocks/>
          </p:cNvGrpSpPr>
          <p:nvPr/>
        </p:nvGrpSpPr>
        <p:grpSpPr bwMode="auto">
          <a:xfrm>
            <a:off x="160338" y="2160588"/>
            <a:ext cx="6537325" cy="161925"/>
            <a:chOff x="0" y="0"/>
            <a:chExt cx="7786742" cy="1971688"/>
          </a:xfrm>
        </p:grpSpPr>
        <p:sp>
          <p:nvSpPr>
            <p:cNvPr id="5" name="4 Rectángulo">
              <a:extLst>
                <a:ext uri="{FF2B5EF4-FFF2-40B4-BE49-F238E27FC236}">
                  <a16:creationId xmlns:a16="http://schemas.microsoft.com/office/drawing/2014/main" id="{6236895B-75F7-462B-B558-B2724FEC0DB3}"/>
                </a:ext>
              </a:extLst>
            </p:cNvPr>
            <p:cNvSpPr/>
            <p:nvPr/>
          </p:nvSpPr>
          <p:spPr>
            <a:xfrm>
              <a:off x="0" y="0"/>
              <a:ext cx="7786742" cy="1971688"/>
            </a:xfrm>
            <a:prstGeom prst="rect">
              <a:avLst/>
            </a:prstGeom>
          </p:spPr>
          <p:style>
            <a:lnRef idx="0">
              <a:schemeClr val="accent1">
                <a:hueOff val="0"/>
                <a:satOff val="0"/>
                <a:lumOff val="0"/>
                <a:alphaOff val="0"/>
              </a:schemeClr>
            </a:lnRef>
            <a:fillRef idx="1">
              <a:schemeClr val="accent1">
                <a:shade val="80000"/>
                <a:hueOff val="0"/>
                <a:satOff val="0"/>
                <a:lumOff val="0"/>
                <a:alphaOff val="0"/>
              </a:schemeClr>
            </a:fillRef>
            <a:effectRef idx="1">
              <a:schemeClr val="accent1">
                <a:shade val="80000"/>
                <a:hueOff val="0"/>
                <a:satOff val="0"/>
                <a:lumOff val="0"/>
                <a:alphaOff val="0"/>
              </a:schemeClr>
            </a:effectRef>
            <a:fontRef idx="minor">
              <a:schemeClr val="lt1">
                <a:hueOff val="0"/>
                <a:satOff val="0"/>
                <a:lumOff val="0"/>
                <a:alphaOff val="0"/>
              </a:schemeClr>
            </a:fontRef>
          </p:style>
        </p:sp>
        <p:sp>
          <p:nvSpPr>
            <p:cNvPr id="6" name="5 Rectángulo">
              <a:extLst>
                <a:ext uri="{FF2B5EF4-FFF2-40B4-BE49-F238E27FC236}">
                  <a16:creationId xmlns:a16="http://schemas.microsoft.com/office/drawing/2014/main" id="{25D87D36-05D6-44A2-BCA2-0E6E87A696A3}"/>
                </a:ext>
              </a:extLst>
            </p:cNvPr>
            <p:cNvSpPr/>
            <p:nvPr/>
          </p:nvSpPr>
          <p:spPr>
            <a:xfrm>
              <a:off x="0" y="0"/>
              <a:ext cx="7786742" cy="1971688"/>
            </a:xfrm>
            <a:prstGeom prst="rect">
              <a:avLst/>
            </a:prstGeom>
          </p:spPr>
          <p:style>
            <a:lnRef idx="0">
              <a:scrgbClr r="0" g="0" b="0"/>
            </a:lnRef>
            <a:fillRef idx="0">
              <a:scrgbClr r="0" g="0" b="0"/>
            </a:fillRef>
            <a:effectRef idx="0">
              <a:scrgbClr r="0" g="0" b="0"/>
            </a:effectRef>
            <a:fontRef idx="minor">
              <a:schemeClr val="lt1">
                <a:hueOff val="0"/>
                <a:satOff val="0"/>
                <a:lumOff val="0"/>
                <a:alphaOff val="0"/>
              </a:schemeClr>
            </a:fontRef>
          </p:style>
          <p:txBody>
            <a:bodyPr lIns="185738" tIns="185738" rIns="185738" bIns="185738" spcCol="1270" anchor="ctr"/>
            <a:lstStyle/>
            <a:p>
              <a:pPr algn="ctr" defTabSz="2166938" eaLnBrk="1" hangingPunct="1">
                <a:lnSpc>
                  <a:spcPct val="90000"/>
                </a:lnSpc>
                <a:spcAft>
                  <a:spcPct val="35000"/>
                </a:spcAft>
                <a:defRPr/>
              </a:pPr>
              <a:endParaRPr lang="es-ES" sz="4875" dirty="0"/>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Título">
            <a:extLst>
              <a:ext uri="{FF2B5EF4-FFF2-40B4-BE49-F238E27FC236}">
                <a16:creationId xmlns:a16="http://schemas.microsoft.com/office/drawing/2014/main" id="{6E009689-0DE2-4A4E-B331-2F9CB8A4B571}"/>
              </a:ext>
            </a:extLst>
          </p:cNvPr>
          <p:cNvSpPr>
            <a:spLocks noGrp="1"/>
          </p:cNvSpPr>
          <p:nvPr>
            <p:ph type="title"/>
          </p:nvPr>
        </p:nvSpPr>
        <p:spPr>
          <a:xfrm>
            <a:off x="342900" y="2751138"/>
            <a:ext cx="6172200" cy="542925"/>
          </a:xfrm>
        </p:spPr>
        <p:txBody>
          <a:bodyPr/>
          <a:lstStyle/>
          <a:p>
            <a:r>
              <a:rPr lang="es-MX" altLang="es-CL"/>
              <a:t>Amensalismo </a:t>
            </a:r>
          </a:p>
        </p:txBody>
      </p:sp>
      <p:sp>
        <p:nvSpPr>
          <p:cNvPr id="20483" name="2 Marcador de contenido">
            <a:extLst>
              <a:ext uri="{FF2B5EF4-FFF2-40B4-BE49-F238E27FC236}">
                <a16:creationId xmlns:a16="http://schemas.microsoft.com/office/drawing/2014/main" id="{4476CEE6-4C46-4721-8F8F-1463EC768A44}"/>
              </a:ext>
            </a:extLst>
          </p:cNvPr>
          <p:cNvSpPr>
            <a:spLocks noGrp="1"/>
          </p:cNvSpPr>
          <p:nvPr>
            <p:ph idx="1"/>
          </p:nvPr>
        </p:nvSpPr>
        <p:spPr>
          <a:xfrm>
            <a:off x="342900" y="3575050"/>
            <a:ext cx="6172200" cy="2336800"/>
          </a:xfrm>
        </p:spPr>
        <p:txBody>
          <a:bodyPr/>
          <a:lstStyle/>
          <a:p>
            <a:pPr algn="just"/>
            <a:r>
              <a:rPr lang="es-MX" altLang="es-CL"/>
              <a:t>El valor terapéutico de la penicilina se hizo evidente en la Segunda guerra mundial para evitar infecciones en las heridas. </a:t>
            </a:r>
          </a:p>
          <a:p>
            <a:pPr algn="just"/>
            <a:r>
              <a:rPr lang="es-MX" altLang="es-CL"/>
              <a:t>Con el descubrimiento de la penicilina se inició la era de los antibióticos.</a:t>
            </a:r>
          </a:p>
        </p:txBody>
      </p:sp>
      <p:grpSp>
        <p:nvGrpSpPr>
          <p:cNvPr id="20484" name="2 Grupo">
            <a:extLst>
              <a:ext uri="{FF2B5EF4-FFF2-40B4-BE49-F238E27FC236}">
                <a16:creationId xmlns:a16="http://schemas.microsoft.com/office/drawing/2014/main" id="{73908781-F093-4A81-B0BC-8784F63B5A2F}"/>
              </a:ext>
            </a:extLst>
          </p:cNvPr>
          <p:cNvGrpSpPr>
            <a:grpSpLocks/>
          </p:cNvGrpSpPr>
          <p:nvPr/>
        </p:nvGrpSpPr>
        <p:grpSpPr bwMode="auto">
          <a:xfrm>
            <a:off x="160338" y="2160588"/>
            <a:ext cx="6537325" cy="161925"/>
            <a:chOff x="0" y="0"/>
            <a:chExt cx="7786742" cy="1971688"/>
          </a:xfrm>
        </p:grpSpPr>
        <p:sp>
          <p:nvSpPr>
            <p:cNvPr id="5" name="4 Rectángulo">
              <a:extLst>
                <a:ext uri="{FF2B5EF4-FFF2-40B4-BE49-F238E27FC236}">
                  <a16:creationId xmlns:a16="http://schemas.microsoft.com/office/drawing/2014/main" id="{4F6BFD45-3E75-4B03-ACA8-88F1E88EAFFE}"/>
                </a:ext>
              </a:extLst>
            </p:cNvPr>
            <p:cNvSpPr/>
            <p:nvPr/>
          </p:nvSpPr>
          <p:spPr>
            <a:xfrm>
              <a:off x="0" y="0"/>
              <a:ext cx="7786742" cy="1971688"/>
            </a:xfrm>
            <a:prstGeom prst="rect">
              <a:avLst/>
            </a:prstGeom>
          </p:spPr>
          <p:style>
            <a:lnRef idx="0">
              <a:schemeClr val="accent1">
                <a:hueOff val="0"/>
                <a:satOff val="0"/>
                <a:lumOff val="0"/>
                <a:alphaOff val="0"/>
              </a:schemeClr>
            </a:lnRef>
            <a:fillRef idx="1">
              <a:schemeClr val="accent1">
                <a:shade val="80000"/>
                <a:hueOff val="0"/>
                <a:satOff val="0"/>
                <a:lumOff val="0"/>
                <a:alphaOff val="0"/>
              </a:schemeClr>
            </a:fillRef>
            <a:effectRef idx="1">
              <a:schemeClr val="accent1">
                <a:shade val="80000"/>
                <a:hueOff val="0"/>
                <a:satOff val="0"/>
                <a:lumOff val="0"/>
                <a:alphaOff val="0"/>
              </a:schemeClr>
            </a:effectRef>
            <a:fontRef idx="minor">
              <a:schemeClr val="lt1">
                <a:hueOff val="0"/>
                <a:satOff val="0"/>
                <a:lumOff val="0"/>
                <a:alphaOff val="0"/>
              </a:schemeClr>
            </a:fontRef>
          </p:style>
        </p:sp>
        <p:sp>
          <p:nvSpPr>
            <p:cNvPr id="6" name="5 Rectángulo">
              <a:extLst>
                <a:ext uri="{FF2B5EF4-FFF2-40B4-BE49-F238E27FC236}">
                  <a16:creationId xmlns:a16="http://schemas.microsoft.com/office/drawing/2014/main" id="{E584FFF7-4941-4E70-9936-0730A1A65387}"/>
                </a:ext>
              </a:extLst>
            </p:cNvPr>
            <p:cNvSpPr/>
            <p:nvPr/>
          </p:nvSpPr>
          <p:spPr>
            <a:xfrm>
              <a:off x="0" y="0"/>
              <a:ext cx="7786742" cy="1971688"/>
            </a:xfrm>
            <a:prstGeom prst="rect">
              <a:avLst/>
            </a:prstGeom>
          </p:spPr>
          <p:style>
            <a:lnRef idx="0">
              <a:scrgbClr r="0" g="0" b="0"/>
            </a:lnRef>
            <a:fillRef idx="0">
              <a:scrgbClr r="0" g="0" b="0"/>
            </a:fillRef>
            <a:effectRef idx="0">
              <a:scrgbClr r="0" g="0" b="0"/>
            </a:effectRef>
            <a:fontRef idx="minor">
              <a:schemeClr val="lt1">
                <a:hueOff val="0"/>
                <a:satOff val="0"/>
                <a:lumOff val="0"/>
                <a:alphaOff val="0"/>
              </a:schemeClr>
            </a:fontRef>
          </p:style>
          <p:txBody>
            <a:bodyPr lIns="185738" tIns="185738" rIns="185738" bIns="185738" spcCol="1270" anchor="ctr"/>
            <a:lstStyle/>
            <a:p>
              <a:pPr algn="ctr" defTabSz="2166938" eaLnBrk="1" hangingPunct="1">
                <a:lnSpc>
                  <a:spcPct val="90000"/>
                </a:lnSpc>
                <a:spcAft>
                  <a:spcPct val="35000"/>
                </a:spcAft>
                <a:defRPr/>
              </a:pPr>
              <a:endParaRPr lang="es-ES" sz="4875" dirty="0"/>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Título">
            <a:extLst>
              <a:ext uri="{FF2B5EF4-FFF2-40B4-BE49-F238E27FC236}">
                <a16:creationId xmlns:a16="http://schemas.microsoft.com/office/drawing/2014/main" id="{509620EB-23B8-4080-BC3F-0FA170C3AB28}"/>
              </a:ext>
            </a:extLst>
          </p:cNvPr>
          <p:cNvSpPr>
            <a:spLocks noGrp="1"/>
          </p:cNvSpPr>
          <p:nvPr>
            <p:ph type="title"/>
          </p:nvPr>
        </p:nvSpPr>
        <p:spPr>
          <a:xfrm>
            <a:off x="342900" y="2474913"/>
            <a:ext cx="6172200" cy="490537"/>
          </a:xfrm>
        </p:spPr>
        <p:txBody>
          <a:bodyPr/>
          <a:lstStyle/>
          <a:p>
            <a:r>
              <a:rPr lang="es-MX" altLang="es-CL"/>
              <a:t>Amensalismo </a:t>
            </a:r>
          </a:p>
        </p:txBody>
      </p:sp>
      <p:pic>
        <p:nvPicPr>
          <p:cNvPr id="21507" name="6 Marcador de contenido">
            <a:extLst>
              <a:ext uri="{FF2B5EF4-FFF2-40B4-BE49-F238E27FC236}">
                <a16:creationId xmlns:a16="http://schemas.microsoft.com/office/drawing/2014/main" id="{857260E7-D372-4460-8F85-9D8FEB71F498}"/>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696913" y="3046413"/>
            <a:ext cx="2673350" cy="2382837"/>
          </a:xfrm>
        </p:spPr>
      </p:pic>
      <p:pic>
        <p:nvPicPr>
          <p:cNvPr id="21508" name="8 Marcador de contenido">
            <a:extLst>
              <a:ext uri="{FF2B5EF4-FFF2-40B4-BE49-F238E27FC236}">
                <a16:creationId xmlns:a16="http://schemas.microsoft.com/office/drawing/2014/main" id="{ABD932B5-4BAB-4CA3-9C7E-EE38B102ACAD}"/>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017963" y="2997200"/>
            <a:ext cx="2320925" cy="2271713"/>
          </a:xfrm>
        </p:spPr>
      </p:pic>
      <p:sp>
        <p:nvSpPr>
          <p:cNvPr id="21509" name="9 CuadroTexto">
            <a:extLst>
              <a:ext uri="{FF2B5EF4-FFF2-40B4-BE49-F238E27FC236}">
                <a16:creationId xmlns:a16="http://schemas.microsoft.com/office/drawing/2014/main" id="{D99298C2-0554-40AF-8B09-4153A3AA5CDA}"/>
              </a:ext>
            </a:extLst>
          </p:cNvPr>
          <p:cNvSpPr txBox="1">
            <a:spLocks noChangeArrowheads="1"/>
          </p:cNvSpPr>
          <p:nvPr/>
        </p:nvSpPr>
        <p:spPr bwMode="auto">
          <a:xfrm>
            <a:off x="911225" y="5697538"/>
            <a:ext cx="2571750"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defRPr/>
            </a:pPr>
            <a:r>
              <a:rPr lang="es-MX" altLang="es-CL" sz="1350">
                <a:latin typeface="Arial" panose="020B0604020202020204" pitchFamily="34" charset="0"/>
              </a:rPr>
              <a:t>      Alexander  Fleming      </a:t>
            </a:r>
          </a:p>
        </p:txBody>
      </p:sp>
      <p:sp>
        <p:nvSpPr>
          <p:cNvPr id="21510" name="10 CuadroTexto">
            <a:extLst>
              <a:ext uri="{FF2B5EF4-FFF2-40B4-BE49-F238E27FC236}">
                <a16:creationId xmlns:a16="http://schemas.microsoft.com/office/drawing/2014/main" id="{0F868725-F4AE-4FD7-A732-CFB15A31F460}"/>
              </a:ext>
            </a:extLst>
          </p:cNvPr>
          <p:cNvSpPr txBox="1">
            <a:spLocks noChangeArrowheads="1"/>
          </p:cNvSpPr>
          <p:nvPr/>
        </p:nvSpPr>
        <p:spPr bwMode="auto">
          <a:xfrm>
            <a:off x="3697288" y="5380038"/>
            <a:ext cx="29464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defRPr/>
            </a:pPr>
            <a:r>
              <a:rPr lang="es-MX" altLang="es-CL" sz="1350">
                <a:latin typeface="Arial" panose="020B0604020202020204" pitchFamily="34" charset="0"/>
              </a:rPr>
              <a:t>Cultivo de bacterias Staphylococcus aureus  contaminado  con el moho Penicillium notatum. </a:t>
            </a:r>
          </a:p>
        </p:txBody>
      </p:sp>
      <p:grpSp>
        <p:nvGrpSpPr>
          <p:cNvPr id="21511" name="2 Grupo">
            <a:extLst>
              <a:ext uri="{FF2B5EF4-FFF2-40B4-BE49-F238E27FC236}">
                <a16:creationId xmlns:a16="http://schemas.microsoft.com/office/drawing/2014/main" id="{02CF9C87-6036-49DA-B6E8-7D1FD33D4E9E}"/>
              </a:ext>
            </a:extLst>
          </p:cNvPr>
          <p:cNvGrpSpPr>
            <a:grpSpLocks/>
          </p:cNvGrpSpPr>
          <p:nvPr/>
        </p:nvGrpSpPr>
        <p:grpSpPr bwMode="auto">
          <a:xfrm>
            <a:off x="160338" y="2160588"/>
            <a:ext cx="6537325" cy="161925"/>
            <a:chOff x="0" y="0"/>
            <a:chExt cx="7786742" cy="1971688"/>
          </a:xfrm>
        </p:grpSpPr>
        <p:sp>
          <p:nvSpPr>
            <p:cNvPr id="12" name="11 Rectángulo">
              <a:extLst>
                <a:ext uri="{FF2B5EF4-FFF2-40B4-BE49-F238E27FC236}">
                  <a16:creationId xmlns:a16="http://schemas.microsoft.com/office/drawing/2014/main" id="{C435B911-C788-413F-95F8-E58019177A63}"/>
                </a:ext>
              </a:extLst>
            </p:cNvPr>
            <p:cNvSpPr/>
            <p:nvPr/>
          </p:nvSpPr>
          <p:spPr>
            <a:xfrm>
              <a:off x="0" y="0"/>
              <a:ext cx="7786742" cy="1971688"/>
            </a:xfrm>
            <a:prstGeom prst="rect">
              <a:avLst/>
            </a:prstGeom>
          </p:spPr>
          <p:style>
            <a:lnRef idx="0">
              <a:schemeClr val="accent1">
                <a:hueOff val="0"/>
                <a:satOff val="0"/>
                <a:lumOff val="0"/>
                <a:alphaOff val="0"/>
              </a:schemeClr>
            </a:lnRef>
            <a:fillRef idx="1">
              <a:schemeClr val="accent1">
                <a:shade val="80000"/>
                <a:hueOff val="0"/>
                <a:satOff val="0"/>
                <a:lumOff val="0"/>
                <a:alphaOff val="0"/>
              </a:schemeClr>
            </a:fillRef>
            <a:effectRef idx="1">
              <a:schemeClr val="accent1">
                <a:shade val="80000"/>
                <a:hueOff val="0"/>
                <a:satOff val="0"/>
                <a:lumOff val="0"/>
                <a:alphaOff val="0"/>
              </a:schemeClr>
            </a:effectRef>
            <a:fontRef idx="minor">
              <a:schemeClr val="lt1">
                <a:hueOff val="0"/>
                <a:satOff val="0"/>
                <a:lumOff val="0"/>
                <a:alphaOff val="0"/>
              </a:schemeClr>
            </a:fontRef>
          </p:style>
        </p:sp>
        <p:sp>
          <p:nvSpPr>
            <p:cNvPr id="13" name="12 Rectángulo">
              <a:extLst>
                <a:ext uri="{FF2B5EF4-FFF2-40B4-BE49-F238E27FC236}">
                  <a16:creationId xmlns:a16="http://schemas.microsoft.com/office/drawing/2014/main" id="{D898075B-A653-4942-A5D1-08C10A851ED3}"/>
                </a:ext>
              </a:extLst>
            </p:cNvPr>
            <p:cNvSpPr/>
            <p:nvPr/>
          </p:nvSpPr>
          <p:spPr>
            <a:xfrm>
              <a:off x="0" y="0"/>
              <a:ext cx="7786742" cy="1971688"/>
            </a:xfrm>
            <a:prstGeom prst="rect">
              <a:avLst/>
            </a:prstGeom>
          </p:spPr>
          <p:style>
            <a:lnRef idx="0">
              <a:scrgbClr r="0" g="0" b="0"/>
            </a:lnRef>
            <a:fillRef idx="0">
              <a:scrgbClr r="0" g="0" b="0"/>
            </a:fillRef>
            <a:effectRef idx="0">
              <a:scrgbClr r="0" g="0" b="0"/>
            </a:effectRef>
            <a:fontRef idx="minor">
              <a:schemeClr val="lt1">
                <a:hueOff val="0"/>
                <a:satOff val="0"/>
                <a:lumOff val="0"/>
                <a:alphaOff val="0"/>
              </a:schemeClr>
            </a:fontRef>
          </p:style>
          <p:txBody>
            <a:bodyPr lIns="185738" tIns="185738" rIns="185738" bIns="185738" spcCol="1270" anchor="ctr"/>
            <a:lstStyle/>
            <a:p>
              <a:pPr algn="ctr" defTabSz="2166938" eaLnBrk="1" hangingPunct="1">
                <a:lnSpc>
                  <a:spcPct val="90000"/>
                </a:lnSpc>
                <a:spcAft>
                  <a:spcPct val="35000"/>
                </a:spcAft>
                <a:defRPr/>
              </a:pPr>
              <a:endParaRPr lang="es-ES" sz="4875" dirty="0"/>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Título">
            <a:extLst>
              <a:ext uri="{FF2B5EF4-FFF2-40B4-BE49-F238E27FC236}">
                <a16:creationId xmlns:a16="http://schemas.microsoft.com/office/drawing/2014/main" id="{3C70D376-BA73-4A45-89A1-0D07EC2FB617}"/>
              </a:ext>
            </a:extLst>
          </p:cNvPr>
          <p:cNvSpPr>
            <a:spLocks noGrp="1"/>
          </p:cNvSpPr>
          <p:nvPr>
            <p:ph type="title"/>
          </p:nvPr>
        </p:nvSpPr>
        <p:spPr>
          <a:xfrm>
            <a:off x="342900" y="2420938"/>
            <a:ext cx="6172200" cy="490537"/>
          </a:xfrm>
        </p:spPr>
        <p:txBody>
          <a:bodyPr/>
          <a:lstStyle/>
          <a:p>
            <a:r>
              <a:rPr lang="es-MX" altLang="es-CL"/>
              <a:t>Amensalismo </a:t>
            </a:r>
          </a:p>
        </p:txBody>
      </p:sp>
      <p:sp>
        <p:nvSpPr>
          <p:cNvPr id="3" name="2 Marcador de contenido">
            <a:extLst>
              <a:ext uri="{FF2B5EF4-FFF2-40B4-BE49-F238E27FC236}">
                <a16:creationId xmlns:a16="http://schemas.microsoft.com/office/drawing/2014/main" id="{3C9D9AF2-2A54-4051-918A-B6BE8D98CC23}"/>
              </a:ext>
            </a:extLst>
          </p:cNvPr>
          <p:cNvSpPr>
            <a:spLocks noGrp="1"/>
          </p:cNvSpPr>
          <p:nvPr>
            <p:ph sz="half" idx="1"/>
          </p:nvPr>
        </p:nvSpPr>
        <p:spPr>
          <a:xfrm>
            <a:off x="342900" y="2946400"/>
            <a:ext cx="3246438" cy="3394075"/>
          </a:xfrm>
        </p:spPr>
        <p:txBody>
          <a:bodyPr>
            <a:normAutofit fontScale="92500" lnSpcReduction="20000"/>
          </a:bodyPr>
          <a:lstStyle/>
          <a:p>
            <a:pPr>
              <a:buFont typeface="Arial" charset="0"/>
              <a:buChar char="•"/>
              <a:defRPr/>
            </a:pPr>
            <a:r>
              <a:rPr lang="es-MX" dirty="0"/>
              <a:t>Otro caso de amensalismo es el de la marea roja provocada por la proliferación excesiva de algas microscópicas, específicamente dinoflagelados,   los cuales  producen una sustancia que resulta tóxica para los peces, llegando a causar su muerte.  Las algas no resultan afectadas por esa substancia.</a:t>
            </a:r>
          </a:p>
        </p:txBody>
      </p:sp>
      <p:pic>
        <p:nvPicPr>
          <p:cNvPr id="22532" name="4 Marcador de contenido">
            <a:extLst>
              <a:ext uri="{FF2B5EF4-FFF2-40B4-BE49-F238E27FC236}">
                <a16:creationId xmlns:a16="http://schemas.microsoft.com/office/drawing/2014/main" id="{386E07A8-0C16-444A-8D30-E1B3DD6C282E}"/>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3751263" y="3071813"/>
            <a:ext cx="2919412" cy="2187575"/>
          </a:xfrm>
        </p:spPr>
      </p:pic>
      <p:sp>
        <p:nvSpPr>
          <p:cNvPr id="22533" name="5 CuadroTexto">
            <a:extLst>
              <a:ext uri="{FF2B5EF4-FFF2-40B4-BE49-F238E27FC236}">
                <a16:creationId xmlns:a16="http://schemas.microsoft.com/office/drawing/2014/main" id="{E29C5C45-6C79-44B3-A908-84BB8209D0C0}"/>
              </a:ext>
            </a:extLst>
          </p:cNvPr>
          <p:cNvSpPr txBox="1">
            <a:spLocks noChangeArrowheads="1"/>
          </p:cNvSpPr>
          <p:nvPr/>
        </p:nvSpPr>
        <p:spPr bwMode="auto">
          <a:xfrm>
            <a:off x="3857625" y="5429250"/>
            <a:ext cx="2732088"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defRPr/>
            </a:pPr>
            <a:r>
              <a:rPr lang="es-MX" altLang="es-CL" sz="1350">
                <a:latin typeface="Arial" panose="020B0604020202020204" pitchFamily="34" charset="0"/>
              </a:rPr>
              <a:t>                     Marea roja </a:t>
            </a:r>
          </a:p>
        </p:txBody>
      </p:sp>
      <p:grpSp>
        <p:nvGrpSpPr>
          <p:cNvPr id="22534" name="2 Grupo">
            <a:extLst>
              <a:ext uri="{FF2B5EF4-FFF2-40B4-BE49-F238E27FC236}">
                <a16:creationId xmlns:a16="http://schemas.microsoft.com/office/drawing/2014/main" id="{278FDDD7-ED76-4805-9808-6CB88E18C58D}"/>
              </a:ext>
            </a:extLst>
          </p:cNvPr>
          <p:cNvGrpSpPr>
            <a:grpSpLocks/>
          </p:cNvGrpSpPr>
          <p:nvPr/>
        </p:nvGrpSpPr>
        <p:grpSpPr bwMode="auto">
          <a:xfrm>
            <a:off x="160338" y="2160588"/>
            <a:ext cx="6537325" cy="161925"/>
            <a:chOff x="0" y="0"/>
            <a:chExt cx="7786742" cy="1971688"/>
          </a:xfrm>
        </p:grpSpPr>
        <p:sp>
          <p:nvSpPr>
            <p:cNvPr id="8" name="7 Rectángulo">
              <a:extLst>
                <a:ext uri="{FF2B5EF4-FFF2-40B4-BE49-F238E27FC236}">
                  <a16:creationId xmlns:a16="http://schemas.microsoft.com/office/drawing/2014/main" id="{CF02A380-A09B-42A7-AB9D-1E479A7ACD1C}"/>
                </a:ext>
              </a:extLst>
            </p:cNvPr>
            <p:cNvSpPr/>
            <p:nvPr/>
          </p:nvSpPr>
          <p:spPr>
            <a:xfrm>
              <a:off x="0" y="0"/>
              <a:ext cx="7786742" cy="1971688"/>
            </a:xfrm>
            <a:prstGeom prst="rect">
              <a:avLst/>
            </a:prstGeom>
          </p:spPr>
          <p:style>
            <a:lnRef idx="0">
              <a:schemeClr val="accent1">
                <a:hueOff val="0"/>
                <a:satOff val="0"/>
                <a:lumOff val="0"/>
                <a:alphaOff val="0"/>
              </a:schemeClr>
            </a:lnRef>
            <a:fillRef idx="1">
              <a:schemeClr val="accent1">
                <a:shade val="80000"/>
                <a:hueOff val="0"/>
                <a:satOff val="0"/>
                <a:lumOff val="0"/>
                <a:alphaOff val="0"/>
              </a:schemeClr>
            </a:fillRef>
            <a:effectRef idx="1">
              <a:schemeClr val="accent1">
                <a:shade val="80000"/>
                <a:hueOff val="0"/>
                <a:satOff val="0"/>
                <a:lumOff val="0"/>
                <a:alphaOff val="0"/>
              </a:schemeClr>
            </a:effectRef>
            <a:fontRef idx="minor">
              <a:schemeClr val="lt1">
                <a:hueOff val="0"/>
                <a:satOff val="0"/>
                <a:lumOff val="0"/>
                <a:alphaOff val="0"/>
              </a:schemeClr>
            </a:fontRef>
          </p:style>
        </p:sp>
        <p:sp>
          <p:nvSpPr>
            <p:cNvPr id="9" name="8 Rectángulo">
              <a:extLst>
                <a:ext uri="{FF2B5EF4-FFF2-40B4-BE49-F238E27FC236}">
                  <a16:creationId xmlns:a16="http://schemas.microsoft.com/office/drawing/2014/main" id="{C9C6BF57-0A83-4C99-A254-5C303685CCF4}"/>
                </a:ext>
              </a:extLst>
            </p:cNvPr>
            <p:cNvSpPr/>
            <p:nvPr/>
          </p:nvSpPr>
          <p:spPr>
            <a:xfrm>
              <a:off x="0" y="0"/>
              <a:ext cx="7786742" cy="1971688"/>
            </a:xfrm>
            <a:prstGeom prst="rect">
              <a:avLst/>
            </a:prstGeom>
          </p:spPr>
          <p:style>
            <a:lnRef idx="0">
              <a:scrgbClr r="0" g="0" b="0"/>
            </a:lnRef>
            <a:fillRef idx="0">
              <a:scrgbClr r="0" g="0" b="0"/>
            </a:fillRef>
            <a:effectRef idx="0">
              <a:scrgbClr r="0" g="0" b="0"/>
            </a:effectRef>
            <a:fontRef idx="minor">
              <a:schemeClr val="lt1">
                <a:hueOff val="0"/>
                <a:satOff val="0"/>
                <a:lumOff val="0"/>
                <a:alphaOff val="0"/>
              </a:schemeClr>
            </a:fontRef>
          </p:style>
          <p:txBody>
            <a:bodyPr lIns="185738" tIns="185738" rIns="185738" bIns="185738" spcCol="1270" anchor="ctr"/>
            <a:lstStyle/>
            <a:p>
              <a:pPr algn="ctr" defTabSz="2166938" eaLnBrk="1" hangingPunct="1">
                <a:lnSpc>
                  <a:spcPct val="90000"/>
                </a:lnSpc>
                <a:spcAft>
                  <a:spcPct val="35000"/>
                </a:spcAft>
                <a:defRPr/>
              </a:pPr>
              <a:endParaRPr lang="es-ES" sz="4875" dirty="0"/>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DB6EB65A-8D1F-4483-80A1-564E3E371D6E}"/>
              </a:ext>
            </a:extLst>
          </p:cNvPr>
          <p:cNvSpPr>
            <a:spLocks noGrp="1"/>
          </p:cNvSpPr>
          <p:nvPr>
            <p:ph type="title"/>
          </p:nvPr>
        </p:nvSpPr>
        <p:spPr>
          <a:xfrm>
            <a:off x="342900" y="2474913"/>
            <a:ext cx="6172200" cy="542925"/>
          </a:xfrm>
        </p:spPr>
        <p:txBody>
          <a:bodyPr/>
          <a:lstStyle/>
          <a:p>
            <a:pPr>
              <a:defRPr/>
            </a:pPr>
            <a:r>
              <a:rPr lang="es-MX" dirty="0">
                <a:solidFill>
                  <a:schemeClr val="accent1">
                    <a:lumMod val="50000"/>
                  </a:schemeClr>
                </a:solidFill>
              </a:rPr>
              <a:t>SIMBIOSIS</a:t>
            </a:r>
          </a:p>
        </p:txBody>
      </p:sp>
      <p:sp>
        <p:nvSpPr>
          <p:cNvPr id="5123" name="2 Marcador de contenido">
            <a:extLst>
              <a:ext uri="{FF2B5EF4-FFF2-40B4-BE49-F238E27FC236}">
                <a16:creationId xmlns:a16="http://schemas.microsoft.com/office/drawing/2014/main" id="{11D357D5-D61C-4D2D-A703-7F232EFC7510}"/>
              </a:ext>
            </a:extLst>
          </p:cNvPr>
          <p:cNvSpPr>
            <a:spLocks noGrp="1"/>
          </p:cNvSpPr>
          <p:nvPr>
            <p:ph idx="1"/>
          </p:nvPr>
        </p:nvSpPr>
        <p:spPr>
          <a:xfrm>
            <a:off x="342900" y="3360738"/>
            <a:ext cx="6172200" cy="2765425"/>
          </a:xfrm>
        </p:spPr>
        <p:txBody>
          <a:bodyPr/>
          <a:lstStyle/>
          <a:p>
            <a:r>
              <a:rPr lang="es-MX" altLang="es-CL"/>
              <a:t>Simbiosis significa “vivir juntos”. </a:t>
            </a:r>
          </a:p>
          <a:p>
            <a:r>
              <a:rPr lang="es-MX" altLang="es-CL"/>
              <a:t>Es la relación íntima a largo plazo entre dos organismos de diferentes especies. </a:t>
            </a:r>
          </a:p>
          <a:p>
            <a:r>
              <a:rPr lang="es-MX" altLang="es-CL"/>
              <a:t>Los casos de simbiosis son:</a:t>
            </a:r>
          </a:p>
          <a:p>
            <a:r>
              <a:rPr lang="es-MX" altLang="es-CL"/>
              <a:t>Comensalismo, mutualismo, parasitismo.</a:t>
            </a:r>
          </a:p>
          <a:p>
            <a:pPr>
              <a:buFont typeface="Arial" panose="020B0604020202020204" pitchFamily="34" charset="0"/>
              <a:buNone/>
            </a:pPr>
            <a:endParaRPr lang="es-MX" altLang="es-CL"/>
          </a:p>
        </p:txBody>
      </p:sp>
      <p:grpSp>
        <p:nvGrpSpPr>
          <p:cNvPr id="5124" name="2 Grupo">
            <a:extLst>
              <a:ext uri="{FF2B5EF4-FFF2-40B4-BE49-F238E27FC236}">
                <a16:creationId xmlns:a16="http://schemas.microsoft.com/office/drawing/2014/main" id="{1708C857-E421-4988-BE39-AF2BAE387C55}"/>
              </a:ext>
            </a:extLst>
          </p:cNvPr>
          <p:cNvGrpSpPr>
            <a:grpSpLocks/>
          </p:cNvGrpSpPr>
          <p:nvPr/>
        </p:nvGrpSpPr>
        <p:grpSpPr bwMode="auto">
          <a:xfrm>
            <a:off x="160338" y="2160588"/>
            <a:ext cx="6537325" cy="161925"/>
            <a:chOff x="0" y="0"/>
            <a:chExt cx="7786742" cy="1971688"/>
          </a:xfrm>
        </p:grpSpPr>
        <p:sp>
          <p:nvSpPr>
            <p:cNvPr id="5" name="4 Rectángulo">
              <a:extLst>
                <a:ext uri="{FF2B5EF4-FFF2-40B4-BE49-F238E27FC236}">
                  <a16:creationId xmlns:a16="http://schemas.microsoft.com/office/drawing/2014/main" id="{75FBC43B-03B3-4AAE-9CBB-FE3B7C8C059E}"/>
                </a:ext>
              </a:extLst>
            </p:cNvPr>
            <p:cNvSpPr/>
            <p:nvPr/>
          </p:nvSpPr>
          <p:spPr>
            <a:xfrm>
              <a:off x="0" y="0"/>
              <a:ext cx="7786742" cy="1971688"/>
            </a:xfrm>
            <a:prstGeom prst="rect">
              <a:avLst/>
            </a:prstGeom>
          </p:spPr>
          <p:style>
            <a:lnRef idx="0">
              <a:schemeClr val="accent1">
                <a:hueOff val="0"/>
                <a:satOff val="0"/>
                <a:lumOff val="0"/>
                <a:alphaOff val="0"/>
              </a:schemeClr>
            </a:lnRef>
            <a:fillRef idx="1">
              <a:schemeClr val="accent1">
                <a:shade val="80000"/>
                <a:hueOff val="0"/>
                <a:satOff val="0"/>
                <a:lumOff val="0"/>
                <a:alphaOff val="0"/>
              </a:schemeClr>
            </a:fillRef>
            <a:effectRef idx="1">
              <a:schemeClr val="accent1">
                <a:shade val="80000"/>
                <a:hueOff val="0"/>
                <a:satOff val="0"/>
                <a:lumOff val="0"/>
                <a:alphaOff val="0"/>
              </a:schemeClr>
            </a:effectRef>
            <a:fontRef idx="minor">
              <a:schemeClr val="lt1">
                <a:hueOff val="0"/>
                <a:satOff val="0"/>
                <a:lumOff val="0"/>
                <a:alphaOff val="0"/>
              </a:schemeClr>
            </a:fontRef>
          </p:style>
        </p:sp>
        <p:sp>
          <p:nvSpPr>
            <p:cNvPr id="6" name="5 Rectángulo">
              <a:extLst>
                <a:ext uri="{FF2B5EF4-FFF2-40B4-BE49-F238E27FC236}">
                  <a16:creationId xmlns:a16="http://schemas.microsoft.com/office/drawing/2014/main" id="{060852E7-995E-424A-89D7-4C3C948C9A5A}"/>
                </a:ext>
              </a:extLst>
            </p:cNvPr>
            <p:cNvSpPr/>
            <p:nvPr/>
          </p:nvSpPr>
          <p:spPr>
            <a:xfrm>
              <a:off x="0" y="0"/>
              <a:ext cx="7786742" cy="1971688"/>
            </a:xfrm>
            <a:prstGeom prst="rect">
              <a:avLst/>
            </a:prstGeom>
          </p:spPr>
          <p:style>
            <a:lnRef idx="0">
              <a:scrgbClr r="0" g="0" b="0"/>
            </a:lnRef>
            <a:fillRef idx="0">
              <a:scrgbClr r="0" g="0" b="0"/>
            </a:fillRef>
            <a:effectRef idx="0">
              <a:scrgbClr r="0" g="0" b="0"/>
            </a:effectRef>
            <a:fontRef idx="minor">
              <a:schemeClr val="lt1">
                <a:hueOff val="0"/>
                <a:satOff val="0"/>
                <a:lumOff val="0"/>
                <a:alphaOff val="0"/>
              </a:schemeClr>
            </a:fontRef>
          </p:style>
          <p:txBody>
            <a:bodyPr lIns="185738" tIns="185738" rIns="185738" bIns="185738" spcCol="1270" anchor="ctr"/>
            <a:lstStyle/>
            <a:p>
              <a:pPr algn="ctr" defTabSz="2166938" eaLnBrk="1" hangingPunct="1">
                <a:lnSpc>
                  <a:spcPct val="90000"/>
                </a:lnSpc>
                <a:spcAft>
                  <a:spcPct val="35000"/>
                </a:spcAft>
                <a:defRPr/>
              </a:pPr>
              <a:endParaRPr lang="es-ES" sz="4875" dirty="0"/>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1537082D-8386-46DE-BC88-70C91AC4335B}"/>
              </a:ext>
            </a:extLst>
          </p:cNvPr>
          <p:cNvSpPr>
            <a:spLocks noGrp="1"/>
          </p:cNvSpPr>
          <p:nvPr>
            <p:ph type="title"/>
          </p:nvPr>
        </p:nvSpPr>
        <p:spPr>
          <a:xfrm>
            <a:off x="342900" y="2428875"/>
            <a:ext cx="6172200" cy="536575"/>
          </a:xfrm>
        </p:spPr>
        <p:txBody>
          <a:bodyPr/>
          <a:lstStyle/>
          <a:p>
            <a:pPr>
              <a:defRPr/>
            </a:pPr>
            <a:r>
              <a:rPr lang="es-MX" dirty="0">
                <a:solidFill>
                  <a:schemeClr val="accent1">
                    <a:lumMod val="50000"/>
                  </a:schemeClr>
                </a:solidFill>
              </a:rPr>
              <a:t>COMENSALISMO</a:t>
            </a:r>
          </a:p>
        </p:txBody>
      </p:sp>
      <p:sp>
        <p:nvSpPr>
          <p:cNvPr id="3" name="2 Marcador de contenido">
            <a:extLst>
              <a:ext uri="{FF2B5EF4-FFF2-40B4-BE49-F238E27FC236}">
                <a16:creationId xmlns:a16="http://schemas.microsoft.com/office/drawing/2014/main" id="{AF4A9A0C-87BE-4194-AEA8-5F98FDAC3A6B}"/>
              </a:ext>
            </a:extLst>
          </p:cNvPr>
          <p:cNvSpPr>
            <a:spLocks noGrp="1"/>
          </p:cNvSpPr>
          <p:nvPr>
            <p:ph idx="1"/>
          </p:nvPr>
        </p:nvSpPr>
        <p:spPr>
          <a:xfrm>
            <a:off x="342900" y="3052763"/>
            <a:ext cx="6172200" cy="3394075"/>
          </a:xfrm>
        </p:spPr>
        <p:txBody>
          <a:bodyPr>
            <a:normAutofit lnSpcReduction="10000"/>
          </a:bodyPr>
          <a:lstStyle/>
          <a:p>
            <a:pPr algn="just">
              <a:buFont typeface="Arial" charset="0"/>
              <a:buChar char="•"/>
              <a:defRPr/>
            </a:pPr>
            <a:r>
              <a:rPr lang="es-MX" dirty="0"/>
              <a:t>Es una relación en la que uno de los socios se beneficia y el otro no recibe daño ni beneficio alguno.    </a:t>
            </a:r>
          </a:p>
          <a:p>
            <a:pPr algn="just">
              <a:buFont typeface="Arial" charset="0"/>
              <a:buChar char="•"/>
              <a:defRPr/>
            </a:pPr>
            <a:r>
              <a:rPr lang="es-MX" dirty="0"/>
              <a:t>Un ejemplo es la relación entre el tiburón y la rémora, un pez pequeño que se adhiere al vientre del tiburón mediante una ventosa que tiene encima de la cabeza. La rémora se alimenta de las sobras que deja el tiburón con su modo desordenado de comer.</a:t>
            </a:r>
          </a:p>
        </p:txBody>
      </p:sp>
      <p:grpSp>
        <p:nvGrpSpPr>
          <p:cNvPr id="6148" name="2 Grupo">
            <a:extLst>
              <a:ext uri="{FF2B5EF4-FFF2-40B4-BE49-F238E27FC236}">
                <a16:creationId xmlns:a16="http://schemas.microsoft.com/office/drawing/2014/main" id="{312DE805-65E9-4F7F-8A7D-779A2D03D54C}"/>
              </a:ext>
            </a:extLst>
          </p:cNvPr>
          <p:cNvGrpSpPr>
            <a:grpSpLocks/>
          </p:cNvGrpSpPr>
          <p:nvPr/>
        </p:nvGrpSpPr>
        <p:grpSpPr bwMode="auto">
          <a:xfrm>
            <a:off x="160338" y="2160588"/>
            <a:ext cx="6537325" cy="161925"/>
            <a:chOff x="0" y="0"/>
            <a:chExt cx="7786742" cy="1971688"/>
          </a:xfrm>
        </p:grpSpPr>
        <p:sp>
          <p:nvSpPr>
            <p:cNvPr id="5" name="4 Rectángulo">
              <a:extLst>
                <a:ext uri="{FF2B5EF4-FFF2-40B4-BE49-F238E27FC236}">
                  <a16:creationId xmlns:a16="http://schemas.microsoft.com/office/drawing/2014/main" id="{C3A35827-A827-4426-B2A2-04C5C97045ED}"/>
                </a:ext>
              </a:extLst>
            </p:cNvPr>
            <p:cNvSpPr/>
            <p:nvPr/>
          </p:nvSpPr>
          <p:spPr>
            <a:xfrm>
              <a:off x="0" y="0"/>
              <a:ext cx="7786742" cy="1971688"/>
            </a:xfrm>
            <a:prstGeom prst="rect">
              <a:avLst/>
            </a:prstGeom>
          </p:spPr>
          <p:style>
            <a:lnRef idx="0">
              <a:schemeClr val="accent1">
                <a:hueOff val="0"/>
                <a:satOff val="0"/>
                <a:lumOff val="0"/>
                <a:alphaOff val="0"/>
              </a:schemeClr>
            </a:lnRef>
            <a:fillRef idx="1">
              <a:schemeClr val="accent1">
                <a:shade val="80000"/>
                <a:hueOff val="0"/>
                <a:satOff val="0"/>
                <a:lumOff val="0"/>
                <a:alphaOff val="0"/>
              </a:schemeClr>
            </a:fillRef>
            <a:effectRef idx="1">
              <a:schemeClr val="accent1">
                <a:shade val="80000"/>
                <a:hueOff val="0"/>
                <a:satOff val="0"/>
                <a:lumOff val="0"/>
                <a:alphaOff val="0"/>
              </a:schemeClr>
            </a:effectRef>
            <a:fontRef idx="minor">
              <a:schemeClr val="lt1">
                <a:hueOff val="0"/>
                <a:satOff val="0"/>
                <a:lumOff val="0"/>
                <a:alphaOff val="0"/>
              </a:schemeClr>
            </a:fontRef>
          </p:style>
        </p:sp>
        <p:sp>
          <p:nvSpPr>
            <p:cNvPr id="6" name="5 Rectángulo">
              <a:extLst>
                <a:ext uri="{FF2B5EF4-FFF2-40B4-BE49-F238E27FC236}">
                  <a16:creationId xmlns:a16="http://schemas.microsoft.com/office/drawing/2014/main" id="{B6722E9D-5986-455E-AAFA-A719F5F526BF}"/>
                </a:ext>
              </a:extLst>
            </p:cNvPr>
            <p:cNvSpPr/>
            <p:nvPr/>
          </p:nvSpPr>
          <p:spPr>
            <a:xfrm>
              <a:off x="0" y="0"/>
              <a:ext cx="7786742" cy="1971688"/>
            </a:xfrm>
            <a:prstGeom prst="rect">
              <a:avLst/>
            </a:prstGeom>
          </p:spPr>
          <p:style>
            <a:lnRef idx="0">
              <a:scrgbClr r="0" g="0" b="0"/>
            </a:lnRef>
            <a:fillRef idx="0">
              <a:scrgbClr r="0" g="0" b="0"/>
            </a:fillRef>
            <a:effectRef idx="0">
              <a:scrgbClr r="0" g="0" b="0"/>
            </a:effectRef>
            <a:fontRef idx="minor">
              <a:schemeClr val="lt1">
                <a:hueOff val="0"/>
                <a:satOff val="0"/>
                <a:lumOff val="0"/>
                <a:alphaOff val="0"/>
              </a:schemeClr>
            </a:fontRef>
          </p:style>
          <p:txBody>
            <a:bodyPr lIns="185738" tIns="185738" rIns="185738" bIns="185738" spcCol="1270" anchor="ctr"/>
            <a:lstStyle/>
            <a:p>
              <a:pPr algn="ctr" defTabSz="2166938" eaLnBrk="1" hangingPunct="1">
                <a:lnSpc>
                  <a:spcPct val="90000"/>
                </a:lnSpc>
                <a:spcAft>
                  <a:spcPct val="35000"/>
                </a:spcAft>
                <a:defRPr/>
              </a:pPr>
              <a:endParaRPr lang="es-ES" sz="4875" dirty="0"/>
            </a:p>
          </p:txBody>
        </p:sp>
      </p:grpSp>
      <p:sp>
        <p:nvSpPr>
          <p:cNvPr id="4" name="Rectángulo 3">
            <a:extLst>
              <a:ext uri="{FF2B5EF4-FFF2-40B4-BE49-F238E27FC236}">
                <a16:creationId xmlns:a16="http://schemas.microsoft.com/office/drawing/2014/main" id="{67A26718-B2CA-4690-89BD-577993B75D51}"/>
              </a:ext>
            </a:extLst>
          </p:cNvPr>
          <p:cNvSpPr/>
          <p:nvPr/>
        </p:nvSpPr>
        <p:spPr>
          <a:xfrm>
            <a:off x="1196975" y="539750"/>
            <a:ext cx="4608513" cy="1079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CL" dirty="0"/>
              <a:t> </a:t>
            </a:r>
            <a:r>
              <a:rPr lang="es-CL" sz="4800" dirty="0"/>
              <a:t>+ / 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Título">
            <a:extLst>
              <a:ext uri="{FF2B5EF4-FFF2-40B4-BE49-F238E27FC236}">
                <a16:creationId xmlns:a16="http://schemas.microsoft.com/office/drawing/2014/main" id="{ECCEF675-7BDE-45CE-AF4C-5625180BBF24}"/>
              </a:ext>
            </a:extLst>
          </p:cNvPr>
          <p:cNvSpPr>
            <a:spLocks noGrp="1"/>
          </p:cNvSpPr>
          <p:nvPr>
            <p:ph type="title"/>
          </p:nvPr>
        </p:nvSpPr>
        <p:spPr>
          <a:xfrm>
            <a:off x="342900" y="2420938"/>
            <a:ext cx="6172200" cy="490537"/>
          </a:xfrm>
        </p:spPr>
        <p:txBody>
          <a:bodyPr/>
          <a:lstStyle/>
          <a:p>
            <a:r>
              <a:rPr lang="es-MX" altLang="es-CL"/>
              <a:t>COMENSALISMO</a:t>
            </a:r>
          </a:p>
        </p:txBody>
      </p:sp>
      <p:pic>
        <p:nvPicPr>
          <p:cNvPr id="7171" name="4 Marcador de contenido">
            <a:extLst>
              <a:ext uri="{FF2B5EF4-FFF2-40B4-BE49-F238E27FC236}">
                <a16:creationId xmlns:a16="http://schemas.microsoft.com/office/drawing/2014/main" id="{6050DB91-DC80-4CCC-9892-7B160B3169D4}"/>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1874838" y="3133725"/>
            <a:ext cx="3060700" cy="2295525"/>
          </a:xfrm>
        </p:spPr>
      </p:pic>
      <p:sp>
        <p:nvSpPr>
          <p:cNvPr id="7172" name="5 CuadroTexto">
            <a:extLst>
              <a:ext uri="{FF2B5EF4-FFF2-40B4-BE49-F238E27FC236}">
                <a16:creationId xmlns:a16="http://schemas.microsoft.com/office/drawing/2014/main" id="{64892670-7B1F-43EF-A766-0535CEE1D2F2}"/>
              </a:ext>
            </a:extLst>
          </p:cNvPr>
          <p:cNvSpPr txBox="1">
            <a:spLocks noChangeArrowheads="1"/>
          </p:cNvSpPr>
          <p:nvPr/>
        </p:nvSpPr>
        <p:spPr bwMode="auto">
          <a:xfrm>
            <a:off x="965200" y="5483225"/>
            <a:ext cx="5303838"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defRPr/>
            </a:pPr>
            <a:r>
              <a:rPr lang="es-MX" altLang="es-CL" sz="1350">
                <a:latin typeface="Arial" panose="020B0604020202020204" pitchFamily="34" charset="0"/>
              </a:rPr>
              <a:t>La rémora se beneficia de sobras de alimento que deja el tiburón y debido a su tamaño no afecta a éste ni despierta su interés alimenticio.  </a:t>
            </a:r>
          </a:p>
        </p:txBody>
      </p:sp>
      <p:grpSp>
        <p:nvGrpSpPr>
          <p:cNvPr id="7173" name="2 Grupo">
            <a:extLst>
              <a:ext uri="{FF2B5EF4-FFF2-40B4-BE49-F238E27FC236}">
                <a16:creationId xmlns:a16="http://schemas.microsoft.com/office/drawing/2014/main" id="{6E3A99D4-5E58-4D20-95D3-6FB97BF243B9}"/>
              </a:ext>
            </a:extLst>
          </p:cNvPr>
          <p:cNvGrpSpPr>
            <a:grpSpLocks/>
          </p:cNvGrpSpPr>
          <p:nvPr/>
        </p:nvGrpSpPr>
        <p:grpSpPr bwMode="auto">
          <a:xfrm>
            <a:off x="160338" y="2160588"/>
            <a:ext cx="6537325" cy="161925"/>
            <a:chOff x="0" y="0"/>
            <a:chExt cx="7786742" cy="1971688"/>
          </a:xfrm>
        </p:grpSpPr>
        <p:sp>
          <p:nvSpPr>
            <p:cNvPr id="8" name="7 Rectángulo">
              <a:extLst>
                <a:ext uri="{FF2B5EF4-FFF2-40B4-BE49-F238E27FC236}">
                  <a16:creationId xmlns:a16="http://schemas.microsoft.com/office/drawing/2014/main" id="{1192311B-71C6-4E4B-B995-58FCDBEA4A72}"/>
                </a:ext>
              </a:extLst>
            </p:cNvPr>
            <p:cNvSpPr/>
            <p:nvPr/>
          </p:nvSpPr>
          <p:spPr>
            <a:xfrm>
              <a:off x="0" y="0"/>
              <a:ext cx="7786742" cy="1971688"/>
            </a:xfrm>
            <a:prstGeom prst="rect">
              <a:avLst/>
            </a:prstGeom>
          </p:spPr>
          <p:style>
            <a:lnRef idx="0">
              <a:schemeClr val="accent1">
                <a:hueOff val="0"/>
                <a:satOff val="0"/>
                <a:lumOff val="0"/>
                <a:alphaOff val="0"/>
              </a:schemeClr>
            </a:lnRef>
            <a:fillRef idx="1">
              <a:schemeClr val="accent1">
                <a:shade val="80000"/>
                <a:hueOff val="0"/>
                <a:satOff val="0"/>
                <a:lumOff val="0"/>
                <a:alphaOff val="0"/>
              </a:schemeClr>
            </a:fillRef>
            <a:effectRef idx="1">
              <a:schemeClr val="accent1">
                <a:shade val="80000"/>
                <a:hueOff val="0"/>
                <a:satOff val="0"/>
                <a:lumOff val="0"/>
                <a:alphaOff val="0"/>
              </a:schemeClr>
            </a:effectRef>
            <a:fontRef idx="minor">
              <a:schemeClr val="lt1">
                <a:hueOff val="0"/>
                <a:satOff val="0"/>
                <a:lumOff val="0"/>
                <a:alphaOff val="0"/>
              </a:schemeClr>
            </a:fontRef>
          </p:style>
        </p:sp>
        <p:sp>
          <p:nvSpPr>
            <p:cNvPr id="9" name="8 Rectángulo">
              <a:extLst>
                <a:ext uri="{FF2B5EF4-FFF2-40B4-BE49-F238E27FC236}">
                  <a16:creationId xmlns:a16="http://schemas.microsoft.com/office/drawing/2014/main" id="{3E7DC79F-7A50-4E9F-91DD-AEB3141FF435}"/>
                </a:ext>
              </a:extLst>
            </p:cNvPr>
            <p:cNvSpPr/>
            <p:nvPr/>
          </p:nvSpPr>
          <p:spPr>
            <a:xfrm>
              <a:off x="0" y="0"/>
              <a:ext cx="7786742" cy="1971688"/>
            </a:xfrm>
            <a:prstGeom prst="rect">
              <a:avLst/>
            </a:prstGeom>
          </p:spPr>
          <p:style>
            <a:lnRef idx="0">
              <a:scrgbClr r="0" g="0" b="0"/>
            </a:lnRef>
            <a:fillRef idx="0">
              <a:scrgbClr r="0" g="0" b="0"/>
            </a:fillRef>
            <a:effectRef idx="0">
              <a:scrgbClr r="0" g="0" b="0"/>
            </a:effectRef>
            <a:fontRef idx="minor">
              <a:schemeClr val="lt1">
                <a:hueOff val="0"/>
                <a:satOff val="0"/>
                <a:lumOff val="0"/>
                <a:alphaOff val="0"/>
              </a:schemeClr>
            </a:fontRef>
          </p:style>
          <p:txBody>
            <a:bodyPr lIns="185738" tIns="185738" rIns="185738" bIns="185738" spcCol="1270" anchor="ctr"/>
            <a:lstStyle/>
            <a:p>
              <a:pPr algn="ctr" defTabSz="2166938" eaLnBrk="1" hangingPunct="1">
                <a:lnSpc>
                  <a:spcPct val="90000"/>
                </a:lnSpc>
                <a:spcAft>
                  <a:spcPct val="35000"/>
                </a:spcAft>
                <a:defRPr/>
              </a:pPr>
              <a:endParaRPr lang="es-ES" sz="4875" dirty="0"/>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Título">
            <a:extLst>
              <a:ext uri="{FF2B5EF4-FFF2-40B4-BE49-F238E27FC236}">
                <a16:creationId xmlns:a16="http://schemas.microsoft.com/office/drawing/2014/main" id="{F616C924-7D75-4327-AB9F-E16C2450C3A9}"/>
              </a:ext>
            </a:extLst>
          </p:cNvPr>
          <p:cNvSpPr>
            <a:spLocks noGrp="1"/>
          </p:cNvSpPr>
          <p:nvPr>
            <p:ph type="title"/>
          </p:nvPr>
        </p:nvSpPr>
        <p:spPr>
          <a:xfrm>
            <a:off x="342900" y="2581275"/>
            <a:ext cx="6172200" cy="598488"/>
          </a:xfrm>
        </p:spPr>
        <p:txBody>
          <a:bodyPr/>
          <a:lstStyle/>
          <a:p>
            <a:r>
              <a:rPr lang="es-MX" altLang="es-CL"/>
              <a:t>MUTUALISMO</a:t>
            </a:r>
          </a:p>
        </p:txBody>
      </p:sp>
      <p:sp>
        <p:nvSpPr>
          <p:cNvPr id="9219" name="2 Marcador de contenido">
            <a:extLst>
              <a:ext uri="{FF2B5EF4-FFF2-40B4-BE49-F238E27FC236}">
                <a16:creationId xmlns:a16="http://schemas.microsoft.com/office/drawing/2014/main" id="{12F6DB75-C222-469E-B0FF-CC2FD79AEFC3}"/>
              </a:ext>
            </a:extLst>
          </p:cNvPr>
          <p:cNvSpPr>
            <a:spLocks noGrp="1"/>
          </p:cNvSpPr>
          <p:nvPr>
            <p:ph idx="1"/>
          </p:nvPr>
        </p:nvSpPr>
        <p:spPr>
          <a:xfrm>
            <a:off x="342900" y="3360738"/>
            <a:ext cx="6172200" cy="2819400"/>
          </a:xfrm>
        </p:spPr>
        <p:txBody>
          <a:bodyPr/>
          <a:lstStyle/>
          <a:p>
            <a:pPr algn="just"/>
            <a:r>
              <a:rPr lang="es-MX" altLang="es-CL"/>
              <a:t>Es una relación en la que los dos socios se benefician. Un ejemplo es el liquen, que es una sociedad o simbiosis entre un  hongo y un alga verde. El hongo aporta agua y un anclaje firme a un sustrato rocoso o arenoso, mientras el alga,  con su capacidad fotosintética,  produce el alimento para ambos. </a:t>
            </a:r>
          </a:p>
        </p:txBody>
      </p:sp>
      <p:grpSp>
        <p:nvGrpSpPr>
          <p:cNvPr id="9220" name="2 Grupo">
            <a:extLst>
              <a:ext uri="{FF2B5EF4-FFF2-40B4-BE49-F238E27FC236}">
                <a16:creationId xmlns:a16="http://schemas.microsoft.com/office/drawing/2014/main" id="{240DB53B-5E9D-46ED-9AB7-C508C11932A5}"/>
              </a:ext>
            </a:extLst>
          </p:cNvPr>
          <p:cNvGrpSpPr>
            <a:grpSpLocks/>
          </p:cNvGrpSpPr>
          <p:nvPr/>
        </p:nvGrpSpPr>
        <p:grpSpPr bwMode="auto">
          <a:xfrm>
            <a:off x="160338" y="2160588"/>
            <a:ext cx="6537325" cy="161925"/>
            <a:chOff x="0" y="0"/>
            <a:chExt cx="7786742" cy="1971688"/>
          </a:xfrm>
        </p:grpSpPr>
        <p:sp>
          <p:nvSpPr>
            <p:cNvPr id="5" name="4 Rectángulo">
              <a:extLst>
                <a:ext uri="{FF2B5EF4-FFF2-40B4-BE49-F238E27FC236}">
                  <a16:creationId xmlns:a16="http://schemas.microsoft.com/office/drawing/2014/main" id="{E302DF8C-7A55-44DF-A436-0A595BAA5E1A}"/>
                </a:ext>
              </a:extLst>
            </p:cNvPr>
            <p:cNvSpPr/>
            <p:nvPr/>
          </p:nvSpPr>
          <p:spPr>
            <a:xfrm>
              <a:off x="0" y="0"/>
              <a:ext cx="7786742" cy="1971688"/>
            </a:xfrm>
            <a:prstGeom prst="rect">
              <a:avLst/>
            </a:prstGeom>
          </p:spPr>
          <p:style>
            <a:lnRef idx="0">
              <a:schemeClr val="accent1">
                <a:hueOff val="0"/>
                <a:satOff val="0"/>
                <a:lumOff val="0"/>
                <a:alphaOff val="0"/>
              </a:schemeClr>
            </a:lnRef>
            <a:fillRef idx="1">
              <a:schemeClr val="accent1">
                <a:shade val="80000"/>
                <a:hueOff val="0"/>
                <a:satOff val="0"/>
                <a:lumOff val="0"/>
                <a:alphaOff val="0"/>
              </a:schemeClr>
            </a:fillRef>
            <a:effectRef idx="1">
              <a:schemeClr val="accent1">
                <a:shade val="80000"/>
                <a:hueOff val="0"/>
                <a:satOff val="0"/>
                <a:lumOff val="0"/>
                <a:alphaOff val="0"/>
              </a:schemeClr>
            </a:effectRef>
            <a:fontRef idx="minor">
              <a:schemeClr val="lt1">
                <a:hueOff val="0"/>
                <a:satOff val="0"/>
                <a:lumOff val="0"/>
                <a:alphaOff val="0"/>
              </a:schemeClr>
            </a:fontRef>
          </p:style>
        </p:sp>
        <p:sp>
          <p:nvSpPr>
            <p:cNvPr id="6" name="5 Rectángulo">
              <a:extLst>
                <a:ext uri="{FF2B5EF4-FFF2-40B4-BE49-F238E27FC236}">
                  <a16:creationId xmlns:a16="http://schemas.microsoft.com/office/drawing/2014/main" id="{93D6FBE0-2ED7-4C0E-989E-90B0ABEF2086}"/>
                </a:ext>
              </a:extLst>
            </p:cNvPr>
            <p:cNvSpPr/>
            <p:nvPr/>
          </p:nvSpPr>
          <p:spPr>
            <a:xfrm>
              <a:off x="0" y="0"/>
              <a:ext cx="7786742" cy="1971688"/>
            </a:xfrm>
            <a:prstGeom prst="rect">
              <a:avLst/>
            </a:prstGeom>
          </p:spPr>
          <p:style>
            <a:lnRef idx="0">
              <a:scrgbClr r="0" g="0" b="0"/>
            </a:lnRef>
            <a:fillRef idx="0">
              <a:scrgbClr r="0" g="0" b="0"/>
            </a:fillRef>
            <a:effectRef idx="0">
              <a:scrgbClr r="0" g="0" b="0"/>
            </a:effectRef>
            <a:fontRef idx="minor">
              <a:schemeClr val="lt1">
                <a:hueOff val="0"/>
                <a:satOff val="0"/>
                <a:lumOff val="0"/>
                <a:alphaOff val="0"/>
              </a:schemeClr>
            </a:fontRef>
          </p:style>
          <p:txBody>
            <a:bodyPr lIns="185738" tIns="185738" rIns="185738" bIns="185738" spcCol="1270" anchor="ctr"/>
            <a:lstStyle/>
            <a:p>
              <a:pPr algn="ctr" defTabSz="2166938" eaLnBrk="1" hangingPunct="1">
                <a:lnSpc>
                  <a:spcPct val="90000"/>
                </a:lnSpc>
                <a:spcAft>
                  <a:spcPct val="35000"/>
                </a:spcAft>
                <a:defRPr/>
              </a:pPr>
              <a:endParaRPr lang="es-ES" sz="4875" dirty="0"/>
            </a:p>
          </p:txBody>
        </p:sp>
      </p:grpSp>
      <p:sp>
        <p:nvSpPr>
          <p:cNvPr id="2" name="Rectángulo 1">
            <a:extLst>
              <a:ext uri="{FF2B5EF4-FFF2-40B4-BE49-F238E27FC236}">
                <a16:creationId xmlns:a16="http://schemas.microsoft.com/office/drawing/2014/main" id="{4275E314-68BD-4AF2-9941-50E9D3329A08}"/>
              </a:ext>
            </a:extLst>
          </p:cNvPr>
          <p:cNvSpPr/>
          <p:nvPr/>
        </p:nvSpPr>
        <p:spPr>
          <a:xfrm>
            <a:off x="1412875" y="755650"/>
            <a:ext cx="4319588" cy="7207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CL" sz="4000" dirty="0"/>
              <a:t>+ /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Título">
            <a:extLst>
              <a:ext uri="{FF2B5EF4-FFF2-40B4-BE49-F238E27FC236}">
                <a16:creationId xmlns:a16="http://schemas.microsoft.com/office/drawing/2014/main" id="{F5251D31-71A8-4EA1-BA4A-A8C418A52BFA}"/>
              </a:ext>
            </a:extLst>
          </p:cNvPr>
          <p:cNvSpPr>
            <a:spLocks noGrp="1"/>
          </p:cNvSpPr>
          <p:nvPr>
            <p:ph type="title"/>
          </p:nvPr>
        </p:nvSpPr>
        <p:spPr>
          <a:xfrm>
            <a:off x="342900" y="2474913"/>
            <a:ext cx="6172200" cy="596900"/>
          </a:xfrm>
        </p:spPr>
        <p:txBody>
          <a:bodyPr/>
          <a:lstStyle/>
          <a:p>
            <a:r>
              <a:rPr lang="es-MX" altLang="es-CL"/>
              <a:t>MUTUALISMO</a:t>
            </a:r>
          </a:p>
        </p:txBody>
      </p:sp>
      <p:pic>
        <p:nvPicPr>
          <p:cNvPr id="10243" name="4 Marcador de contenido">
            <a:extLst>
              <a:ext uri="{FF2B5EF4-FFF2-40B4-BE49-F238E27FC236}">
                <a16:creationId xmlns:a16="http://schemas.microsoft.com/office/drawing/2014/main" id="{94839081-AED3-4AEB-BECF-DD491B31ABD1}"/>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2036763" y="3071813"/>
            <a:ext cx="2914650" cy="2430462"/>
          </a:xfrm>
        </p:spPr>
      </p:pic>
      <p:sp>
        <p:nvSpPr>
          <p:cNvPr id="10244" name="5 CuadroTexto">
            <a:extLst>
              <a:ext uri="{FF2B5EF4-FFF2-40B4-BE49-F238E27FC236}">
                <a16:creationId xmlns:a16="http://schemas.microsoft.com/office/drawing/2014/main" id="{0AB40478-0CC9-4488-9703-BBD468CEB1D3}"/>
              </a:ext>
            </a:extLst>
          </p:cNvPr>
          <p:cNvSpPr txBox="1">
            <a:spLocks noChangeArrowheads="1"/>
          </p:cNvSpPr>
          <p:nvPr/>
        </p:nvSpPr>
        <p:spPr bwMode="auto">
          <a:xfrm>
            <a:off x="750888" y="5589588"/>
            <a:ext cx="50355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defRPr/>
            </a:pPr>
            <a:r>
              <a:rPr lang="es-MX" altLang="es-CL" sz="1350">
                <a:latin typeface="Arial" panose="020B0604020202020204" pitchFamily="34" charset="0"/>
              </a:rPr>
              <a:t>El liquen es una sociedad o simbiosis entre un hongo y un alga verde.</a:t>
            </a:r>
          </a:p>
        </p:txBody>
      </p:sp>
      <p:grpSp>
        <p:nvGrpSpPr>
          <p:cNvPr id="10245" name="2 Grupo">
            <a:extLst>
              <a:ext uri="{FF2B5EF4-FFF2-40B4-BE49-F238E27FC236}">
                <a16:creationId xmlns:a16="http://schemas.microsoft.com/office/drawing/2014/main" id="{D3DA0479-1C15-4069-AF73-175C93777C74}"/>
              </a:ext>
            </a:extLst>
          </p:cNvPr>
          <p:cNvGrpSpPr>
            <a:grpSpLocks/>
          </p:cNvGrpSpPr>
          <p:nvPr/>
        </p:nvGrpSpPr>
        <p:grpSpPr bwMode="auto">
          <a:xfrm>
            <a:off x="160338" y="2160588"/>
            <a:ext cx="6537325" cy="161925"/>
            <a:chOff x="0" y="0"/>
            <a:chExt cx="7786742" cy="1971688"/>
          </a:xfrm>
        </p:grpSpPr>
        <p:sp>
          <p:nvSpPr>
            <p:cNvPr id="8" name="7 Rectángulo">
              <a:extLst>
                <a:ext uri="{FF2B5EF4-FFF2-40B4-BE49-F238E27FC236}">
                  <a16:creationId xmlns:a16="http://schemas.microsoft.com/office/drawing/2014/main" id="{9FC32BDC-BABD-4D4D-8A11-DD2C2F49602D}"/>
                </a:ext>
              </a:extLst>
            </p:cNvPr>
            <p:cNvSpPr/>
            <p:nvPr/>
          </p:nvSpPr>
          <p:spPr>
            <a:xfrm>
              <a:off x="0" y="0"/>
              <a:ext cx="7786742" cy="1971688"/>
            </a:xfrm>
            <a:prstGeom prst="rect">
              <a:avLst/>
            </a:prstGeom>
          </p:spPr>
          <p:style>
            <a:lnRef idx="0">
              <a:schemeClr val="accent1">
                <a:hueOff val="0"/>
                <a:satOff val="0"/>
                <a:lumOff val="0"/>
                <a:alphaOff val="0"/>
              </a:schemeClr>
            </a:lnRef>
            <a:fillRef idx="1">
              <a:schemeClr val="accent1">
                <a:shade val="80000"/>
                <a:hueOff val="0"/>
                <a:satOff val="0"/>
                <a:lumOff val="0"/>
                <a:alphaOff val="0"/>
              </a:schemeClr>
            </a:fillRef>
            <a:effectRef idx="1">
              <a:schemeClr val="accent1">
                <a:shade val="80000"/>
                <a:hueOff val="0"/>
                <a:satOff val="0"/>
                <a:lumOff val="0"/>
                <a:alphaOff val="0"/>
              </a:schemeClr>
            </a:effectRef>
            <a:fontRef idx="minor">
              <a:schemeClr val="lt1">
                <a:hueOff val="0"/>
                <a:satOff val="0"/>
                <a:lumOff val="0"/>
                <a:alphaOff val="0"/>
              </a:schemeClr>
            </a:fontRef>
          </p:style>
        </p:sp>
        <p:sp>
          <p:nvSpPr>
            <p:cNvPr id="9" name="8 Rectángulo">
              <a:extLst>
                <a:ext uri="{FF2B5EF4-FFF2-40B4-BE49-F238E27FC236}">
                  <a16:creationId xmlns:a16="http://schemas.microsoft.com/office/drawing/2014/main" id="{5D460917-127C-4145-AAFE-EF4D5C2BEC90}"/>
                </a:ext>
              </a:extLst>
            </p:cNvPr>
            <p:cNvSpPr/>
            <p:nvPr/>
          </p:nvSpPr>
          <p:spPr>
            <a:xfrm>
              <a:off x="0" y="0"/>
              <a:ext cx="7786742" cy="1971688"/>
            </a:xfrm>
            <a:prstGeom prst="rect">
              <a:avLst/>
            </a:prstGeom>
          </p:spPr>
          <p:style>
            <a:lnRef idx="0">
              <a:scrgbClr r="0" g="0" b="0"/>
            </a:lnRef>
            <a:fillRef idx="0">
              <a:scrgbClr r="0" g="0" b="0"/>
            </a:fillRef>
            <a:effectRef idx="0">
              <a:scrgbClr r="0" g="0" b="0"/>
            </a:effectRef>
            <a:fontRef idx="minor">
              <a:schemeClr val="lt1">
                <a:hueOff val="0"/>
                <a:satOff val="0"/>
                <a:lumOff val="0"/>
                <a:alphaOff val="0"/>
              </a:schemeClr>
            </a:fontRef>
          </p:style>
          <p:txBody>
            <a:bodyPr lIns="185738" tIns="185738" rIns="185738" bIns="185738" spcCol="1270" anchor="ctr"/>
            <a:lstStyle/>
            <a:p>
              <a:pPr algn="ctr" defTabSz="2166938" eaLnBrk="1" hangingPunct="1">
                <a:lnSpc>
                  <a:spcPct val="90000"/>
                </a:lnSpc>
                <a:spcAft>
                  <a:spcPct val="35000"/>
                </a:spcAft>
                <a:defRPr/>
              </a:pPr>
              <a:endParaRPr lang="es-ES" sz="4875" dirty="0"/>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a:extLst>
              <a:ext uri="{FF2B5EF4-FFF2-40B4-BE49-F238E27FC236}">
                <a16:creationId xmlns:a16="http://schemas.microsoft.com/office/drawing/2014/main" id="{1C5CE48F-8DDC-44E8-A35D-2F087B9D7C9F}"/>
              </a:ext>
            </a:extLst>
          </p:cNvPr>
          <p:cNvSpPr>
            <a:spLocks noGrp="1"/>
          </p:cNvSpPr>
          <p:nvPr>
            <p:ph type="title"/>
          </p:nvPr>
        </p:nvSpPr>
        <p:spPr>
          <a:xfrm>
            <a:off x="342900" y="2697163"/>
            <a:ext cx="6172200" cy="596900"/>
          </a:xfrm>
        </p:spPr>
        <p:txBody>
          <a:bodyPr/>
          <a:lstStyle/>
          <a:p>
            <a:r>
              <a:rPr lang="es-MX" altLang="es-CL"/>
              <a:t>Mutualismo </a:t>
            </a:r>
          </a:p>
        </p:txBody>
      </p:sp>
      <p:sp>
        <p:nvSpPr>
          <p:cNvPr id="11267" name="2 Marcador de contenido">
            <a:extLst>
              <a:ext uri="{FF2B5EF4-FFF2-40B4-BE49-F238E27FC236}">
                <a16:creationId xmlns:a16="http://schemas.microsoft.com/office/drawing/2014/main" id="{FC3B417F-1C85-4E99-9488-F3244240F340}"/>
              </a:ext>
            </a:extLst>
          </p:cNvPr>
          <p:cNvSpPr>
            <a:spLocks noGrp="1"/>
          </p:cNvSpPr>
          <p:nvPr>
            <p:ph idx="1"/>
          </p:nvPr>
        </p:nvSpPr>
        <p:spPr>
          <a:xfrm>
            <a:off x="342900" y="3522663"/>
            <a:ext cx="6172200" cy="2495550"/>
          </a:xfrm>
        </p:spPr>
        <p:txBody>
          <a:bodyPr/>
          <a:lstStyle/>
          <a:p>
            <a:pPr algn="just"/>
            <a:r>
              <a:rPr lang="es-MX" altLang="es-CL"/>
              <a:t>Otro caso de mutualismo es el que se produce entre el hombre y las bacterias de la flora intestinal. A cambio de un lugar para vivir y restos de alimento del huésped, las bacterias de la flora intestinal sintetizan vitaminas como la K, tiamina, riboflavina y B</a:t>
            </a:r>
            <a:r>
              <a:rPr lang="es-MX" altLang="es-CL" baseline="-25000"/>
              <a:t>12</a:t>
            </a:r>
            <a:r>
              <a:rPr lang="es-MX" altLang="es-CL"/>
              <a:t>. </a:t>
            </a:r>
          </a:p>
        </p:txBody>
      </p:sp>
      <p:grpSp>
        <p:nvGrpSpPr>
          <p:cNvPr id="11268" name="2 Grupo">
            <a:extLst>
              <a:ext uri="{FF2B5EF4-FFF2-40B4-BE49-F238E27FC236}">
                <a16:creationId xmlns:a16="http://schemas.microsoft.com/office/drawing/2014/main" id="{A2DFB3E8-E768-45A0-81C1-7282E77E1D85}"/>
              </a:ext>
            </a:extLst>
          </p:cNvPr>
          <p:cNvGrpSpPr>
            <a:grpSpLocks/>
          </p:cNvGrpSpPr>
          <p:nvPr/>
        </p:nvGrpSpPr>
        <p:grpSpPr bwMode="auto">
          <a:xfrm>
            <a:off x="160338" y="2160588"/>
            <a:ext cx="6537325" cy="161925"/>
            <a:chOff x="0" y="0"/>
            <a:chExt cx="7786742" cy="1971688"/>
          </a:xfrm>
        </p:grpSpPr>
        <p:sp>
          <p:nvSpPr>
            <p:cNvPr id="5" name="4 Rectángulo">
              <a:extLst>
                <a:ext uri="{FF2B5EF4-FFF2-40B4-BE49-F238E27FC236}">
                  <a16:creationId xmlns:a16="http://schemas.microsoft.com/office/drawing/2014/main" id="{648F47CF-8250-4658-B49F-EB8E90E74236}"/>
                </a:ext>
              </a:extLst>
            </p:cNvPr>
            <p:cNvSpPr/>
            <p:nvPr/>
          </p:nvSpPr>
          <p:spPr>
            <a:xfrm>
              <a:off x="0" y="0"/>
              <a:ext cx="7786742" cy="1971688"/>
            </a:xfrm>
            <a:prstGeom prst="rect">
              <a:avLst/>
            </a:prstGeom>
          </p:spPr>
          <p:style>
            <a:lnRef idx="0">
              <a:schemeClr val="accent1">
                <a:hueOff val="0"/>
                <a:satOff val="0"/>
                <a:lumOff val="0"/>
                <a:alphaOff val="0"/>
              </a:schemeClr>
            </a:lnRef>
            <a:fillRef idx="1">
              <a:schemeClr val="accent1">
                <a:shade val="80000"/>
                <a:hueOff val="0"/>
                <a:satOff val="0"/>
                <a:lumOff val="0"/>
                <a:alphaOff val="0"/>
              </a:schemeClr>
            </a:fillRef>
            <a:effectRef idx="1">
              <a:schemeClr val="accent1">
                <a:shade val="80000"/>
                <a:hueOff val="0"/>
                <a:satOff val="0"/>
                <a:lumOff val="0"/>
                <a:alphaOff val="0"/>
              </a:schemeClr>
            </a:effectRef>
            <a:fontRef idx="minor">
              <a:schemeClr val="lt1">
                <a:hueOff val="0"/>
                <a:satOff val="0"/>
                <a:lumOff val="0"/>
                <a:alphaOff val="0"/>
              </a:schemeClr>
            </a:fontRef>
          </p:style>
        </p:sp>
        <p:sp>
          <p:nvSpPr>
            <p:cNvPr id="6" name="5 Rectángulo">
              <a:extLst>
                <a:ext uri="{FF2B5EF4-FFF2-40B4-BE49-F238E27FC236}">
                  <a16:creationId xmlns:a16="http://schemas.microsoft.com/office/drawing/2014/main" id="{380294F6-EC32-43E6-9D2D-6C0DFAE9BD1B}"/>
                </a:ext>
              </a:extLst>
            </p:cNvPr>
            <p:cNvSpPr/>
            <p:nvPr/>
          </p:nvSpPr>
          <p:spPr>
            <a:xfrm>
              <a:off x="0" y="0"/>
              <a:ext cx="7786742" cy="1971688"/>
            </a:xfrm>
            <a:prstGeom prst="rect">
              <a:avLst/>
            </a:prstGeom>
          </p:spPr>
          <p:style>
            <a:lnRef idx="0">
              <a:scrgbClr r="0" g="0" b="0"/>
            </a:lnRef>
            <a:fillRef idx="0">
              <a:scrgbClr r="0" g="0" b="0"/>
            </a:fillRef>
            <a:effectRef idx="0">
              <a:scrgbClr r="0" g="0" b="0"/>
            </a:effectRef>
            <a:fontRef idx="minor">
              <a:schemeClr val="lt1">
                <a:hueOff val="0"/>
                <a:satOff val="0"/>
                <a:lumOff val="0"/>
                <a:alphaOff val="0"/>
              </a:schemeClr>
            </a:fontRef>
          </p:style>
          <p:txBody>
            <a:bodyPr lIns="185738" tIns="185738" rIns="185738" bIns="185738" spcCol="1270" anchor="ctr"/>
            <a:lstStyle/>
            <a:p>
              <a:pPr algn="ctr" defTabSz="2166938" eaLnBrk="1" hangingPunct="1">
                <a:lnSpc>
                  <a:spcPct val="90000"/>
                </a:lnSpc>
                <a:spcAft>
                  <a:spcPct val="35000"/>
                </a:spcAft>
                <a:defRPr/>
              </a:pPr>
              <a:endParaRPr lang="es-ES" sz="4875" dirty="0"/>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Título">
            <a:extLst>
              <a:ext uri="{FF2B5EF4-FFF2-40B4-BE49-F238E27FC236}">
                <a16:creationId xmlns:a16="http://schemas.microsoft.com/office/drawing/2014/main" id="{B22EFF6C-AF16-4D2C-887A-7780722CD357}"/>
              </a:ext>
            </a:extLst>
          </p:cNvPr>
          <p:cNvSpPr>
            <a:spLocks noGrp="1"/>
          </p:cNvSpPr>
          <p:nvPr>
            <p:ph type="title"/>
          </p:nvPr>
        </p:nvSpPr>
        <p:spPr>
          <a:xfrm>
            <a:off x="342900" y="2374900"/>
            <a:ext cx="6172200" cy="588963"/>
          </a:xfrm>
        </p:spPr>
        <p:txBody>
          <a:bodyPr/>
          <a:lstStyle/>
          <a:p>
            <a:r>
              <a:rPr lang="es-MX" altLang="es-CL"/>
              <a:t>Mutualismo </a:t>
            </a:r>
          </a:p>
        </p:txBody>
      </p:sp>
      <p:sp>
        <p:nvSpPr>
          <p:cNvPr id="3" name="2 Marcador de contenido">
            <a:extLst>
              <a:ext uri="{FF2B5EF4-FFF2-40B4-BE49-F238E27FC236}">
                <a16:creationId xmlns:a16="http://schemas.microsoft.com/office/drawing/2014/main" id="{D0B442D0-5997-40CD-91D9-6305B8946699}"/>
              </a:ext>
            </a:extLst>
          </p:cNvPr>
          <p:cNvSpPr>
            <a:spLocks noGrp="1"/>
          </p:cNvSpPr>
          <p:nvPr>
            <p:ph sz="half" idx="1"/>
          </p:nvPr>
        </p:nvSpPr>
        <p:spPr>
          <a:xfrm>
            <a:off x="450850" y="2892425"/>
            <a:ext cx="3460750" cy="3394075"/>
          </a:xfrm>
        </p:spPr>
        <p:txBody>
          <a:bodyPr>
            <a:normAutofit fontScale="92500" lnSpcReduction="10000"/>
          </a:bodyPr>
          <a:lstStyle/>
          <a:p>
            <a:pPr algn="just">
              <a:buFont typeface="Arial" charset="0"/>
              <a:buChar char="•"/>
              <a:defRPr/>
            </a:pPr>
            <a:r>
              <a:rPr lang="es-MX" dirty="0"/>
              <a:t>Las bacterias del género Rhizobium viven en asociación mutualista en nódulos de raíces de plantas leguminosas.  </a:t>
            </a:r>
          </a:p>
          <a:p>
            <a:pPr algn="just">
              <a:buFont typeface="Arial" charset="0"/>
              <a:buChar char="•"/>
              <a:defRPr/>
            </a:pPr>
            <a:r>
              <a:rPr lang="es-MX" dirty="0"/>
              <a:t>Estas bacterias fijan el nitrógeno atmosférico, produciendo amoniaco NH</a:t>
            </a:r>
            <a:r>
              <a:rPr lang="es-MX" baseline="-25000" dirty="0"/>
              <a:t>3</a:t>
            </a:r>
            <a:r>
              <a:rPr lang="es-MX" dirty="0"/>
              <a:t> que utilizan las plantas, éstas, a su vez, suministran a las bacterias  el material orgánico que necesitan para su crecimiento. </a:t>
            </a:r>
          </a:p>
        </p:txBody>
      </p:sp>
      <p:pic>
        <p:nvPicPr>
          <p:cNvPr id="12292" name="4 Marcador de contenido">
            <a:extLst>
              <a:ext uri="{FF2B5EF4-FFF2-40B4-BE49-F238E27FC236}">
                <a16:creationId xmlns:a16="http://schemas.microsoft.com/office/drawing/2014/main" id="{4A81FA61-753C-4367-93B8-B8BDAA71AB36}"/>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l="4378" t="21429" r="61290" b="17534"/>
          <a:stretch>
            <a:fillRect/>
          </a:stretch>
        </p:blipFill>
        <p:spPr>
          <a:xfrm>
            <a:off x="4286250" y="3071813"/>
            <a:ext cx="1885950" cy="2511425"/>
          </a:xfrm>
        </p:spPr>
      </p:pic>
      <p:grpSp>
        <p:nvGrpSpPr>
          <p:cNvPr id="12293" name="2 Grupo">
            <a:extLst>
              <a:ext uri="{FF2B5EF4-FFF2-40B4-BE49-F238E27FC236}">
                <a16:creationId xmlns:a16="http://schemas.microsoft.com/office/drawing/2014/main" id="{90411899-492B-4947-A964-AC045B314F47}"/>
              </a:ext>
            </a:extLst>
          </p:cNvPr>
          <p:cNvGrpSpPr>
            <a:grpSpLocks/>
          </p:cNvGrpSpPr>
          <p:nvPr/>
        </p:nvGrpSpPr>
        <p:grpSpPr bwMode="auto">
          <a:xfrm>
            <a:off x="160338" y="2160588"/>
            <a:ext cx="6537325" cy="161925"/>
            <a:chOff x="0" y="0"/>
            <a:chExt cx="7786742" cy="1971688"/>
          </a:xfrm>
        </p:grpSpPr>
        <p:sp>
          <p:nvSpPr>
            <p:cNvPr id="7" name="6 Rectángulo">
              <a:extLst>
                <a:ext uri="{FF2B5EF4-FFF2-40B4-BE49-F238E27FC236}">
                  <a16:creationId xmlns:a16="http://schemas.microsoft.com/office/drawing/2014/main" id="{E4E14972-A6D2-4864-A3CF-62713F2557E3}"/>
                </a:ext>
              </a:extLst>
            </p:cNvPr>
            <p:cNvSpPr/>
            <p:nvPr/>
          </p:nvSpPr>
          <p:spPr>
            <a:xfrm>
              <a:off x="0" y="0"/>
              <a:ext cx="7786742" cy="1971688"/>
            </a:xfrm>
            <a:prstGeom prst="rect">
              <a:avLst/>
            </a:prstGeom>
          </p:spPr>
          <p:style>
            <a:lnRef idx="0">
              <a:schemeClr val="accent1">
                <a:hueOff val="0"/>
                <a:satOff val="0"/>
                <a:lumOff val="0"/>
                <a:alphaOff val="0"/>
              </a:schemeClr>
            </a:lnRef>
            <a:fillRef idx="1">
              <a:schemeClr val="accent1">
                <a:shade val="80000"/>
                <a:hueOff val="0"/>
                <a:satOff val="0"/>
                <a:lumOff val="0"/>
                <a:alphaOff val="0"/>
              </a:schemeClr>
            </a:fillRef>
            <a:effectRef idx="1">
              <a:schemeClr val="accent1">
                <a:shade val="80000"/>
                <a:hueOff val="0"/>
                <a:satOff val="0"/>
                <a:lumOff val="0"/>
                <a:alphaOff val="0"/>
              </a:schemeClr>
            </a:effectRef>
            <a:fontRef idx="minor">
              <a:schemeClr val="lt1">
                <a:hueOff val="0"/>
                <a:satOff val="0"/>
                <a:lumOff val="0"/>
                <a:alphaOff val="0"/>
              </a:schemeClr>
            </a:fontRef>
          </p:style>
        </p:sp>
        <p:sp>
          <p:nvSpPr>
            <p:cNvPr id="8" name="7 Rectángulo">
              <a:extLst>
                <a:ext uri="{FF2B5EF4-FFF2-40B4-BE49-F238E27FC236}">
                  <a16:creationId xmlns:a16="http://schemas.microsoft.com/office/drawing/2014/main" id="{BDABA599-94D3-4C13-AEBB-DDE8951532F1}"/>
                </a:ext>
              </a:extLst>
            </p:cNvPr>
            <p:cNvSpPr/>
            <p:nvPr/>
          </p:nvSpPr>
          <p:spPr>
            <a:xfrm>
              <a:off x="0" y="0"/>
              <a:ext cx="7786742" cy="1971688"/>
            </a:xfrm>
            <a:prstGeom prst="rect">
              <a:avLst/>
            </a:prstGeom>
          </p:spPr>
          <p:style>
            <a:lnRef idx="0">
              <a:scrgbClr r="0" g="0" b="0"/>
            </a:lnRef>
            <a:fillRef idx="0">
              <a:scrgbClr r="0" g="0" b="0"/>
            </a:fillRef>
            <a:effectRef idx="0">
              <a:scrgbClr r="0" g="0" b="0"/>
            </a:effectRef>
            <a:fontRef idx="minor">
              <a:schemeClr val="lt1">
                <a:hueOff val="0"/>
                <a:satOff val="0"/>
                <a:lumOff val="0"/>
                <a:alphaOff val="0"/>
              </a:schemeClr>
            </a:fontRef>
          </p:style>
          <p:txBody>
            <a:bodyPr lIns="185738" tIns="185738" rIns="185738" bIns="185738" spcCol="1270" anchor="ctr"/>
            <a:lstStyle/>
            <a:p>
              <a:pPr algn="ctr" defTabSz="2166938" eaLnBrk="1" hangingPunct="1">
                <a:lnSpc>
                  <a:spcPct val="90000"/>
                </a:lnSpc>
                <a:spcAft>
                  <a:spcPct val="35000"/>
                </a:spcAft>
                <a:defRPr/>
              </a:pPr>
              <a:endParaRPr lang="es-ES" sz="4875" dirty="0"/>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a:extLst>
              <a:ext uri="{FF2B5EF4-FFF2-40B4-BE49-F238E27FC236}">
                <a16:creationId xmlns:a16="http://schemas.microsoft.com/office/drawing/2014/main" id="{B6E93EFA-999F-4CA4-818E-A0F104BE62EC}"/>
              </a:ext>
            </a:extLst>
          </p:cNvPr>
          <p:cNvSpPr>
            <a:spLocks noGrp="1"/>
          </p:cNvSpPr>
          <p:nvPr>
            <p:ph type="title"/>
          </p:nvPr>
        </p:nvSpPr>
        <p:spPr>
          <a:xfrm>
            <a:off x="342900" y="2474913"/>
            <a:ext cx="6172200" cy="542925"/>
          </a:xfrm>
        </p:spPr>
        <p:txBody>
          <a:bodyPr/>
          <a:lstStyle/>
          <a:p>
            <a:r>
              <a:rPr lang="es-MX" altLang="es-CL"/>
              <a:t>PARASITISMO</a:t>
            </a:r>
          </a:p>
        </p:txBody>
      </p:sp>
      <p:sp>
        <p:nvSpPr>
          <p:cNvPr id="13315" name="2 Marcador de contenido">
            <a:extLst>
              <a:ext uri="{FF2B5EF4-FFF2-40B4-BE49-F238E27FC236}">
                <a16:creationId xmlns:a16="http://schemas.microsoft.com/office/drawing/2014/main" id="{D3BFA18B-5BD1-4DE2-B977-F37EB35E2679}"/>
              </a:ext>
            </a:extLst>
          </p:cNvPr>
          <p:cNvSpPr>
            <a:spLocks noGrp="1"/>
          </p:cNvSpPr>
          <p:nvPr>
            <p:ph idx="1"/>
          </p:nvPr>
        </p:nvSpPr>
        <p:spPr>
          <a:xfrm>
            <a:off x="342900" y="3071813"/>
            <a:ext cx="6172200" cy="3394075"/>
          </a:xfrm>
        </p:spPr>
        <p:txBody>
          <a:bodyPr/>
          <a:lstStyle/>
          <a:p>
            <a:pPr algn="just"/>
            <a:r>
              <a:rPr lang="es-MX" altLang="es-CL"/>
              <a:t>Es una relación en la que uno de los socios se beneficia y el otro recibe daño. </a:t>
            </a:r>
          </a:p>
          <a:p>
            <a:r>
              <a:rPr lang="es-MX" altLang="es-CL"/>
              <a:t>Se establece una relación huésped-parásito en la que el parásito daña al huésped.</a:t>
            </a:r>
          </a:p>
          <a:p>
            <a:pPr algn="just"/>
            <a:r>
              <a:rPr lang="es-MX" altLang="es-CL"/>
              <a:t>El huésped es el organismo que aloja en su cuerpo al parásito. </a:t>
            </a:r>
          </a:p>
          <a:p>
            <a:r>
              <a:rPr lang="es-MX" altLang="es-CL"/>
              <a:t>Pueden existir: endoparásitos y ectoparásitos. </a:t>
            </a:r>
          </a:p>
        </p:txBody>
      </p:sp>
      <p:grpSp>
        <p:nvGrpSpPr>
          <p:cNvPr id="13316" name="2 Grupo">
            <a:extLst>
              <a:ext uri="{FF2B5EF4-FFF2-40B4-BE49-F238E27FC236}">
                <a16:creationId xmlns:a16="http://schemas.microsoft.com/office/drawing/2014/main" id="{6D33B8C6-2C08-4F89-91A1-6720C564DD5A}"/>
              </a:ext>
            </a:extLst>
          </p:cNvPr>
          <p:cNvGrpSpPr>
            <a:grpSpLocks/>
          </p:cNvGrpSpPr>
          <p:nvPr/>
        </p:nvGrpSpPr>
        <p:grpSpPr bwMode="auto">
          <a:xfrm>
            <a:off x="160338" y="2160588"/>
            <a:ext cx="6537325" cy="161925"/>
            <a:chOff x="0" y="0"/>
            <a:chExt cx="7786742" cy="1971688"/>
          </a:xfrm>
        </p:grpSpPr>
        <p:sp>
          <p:nvSpPr>
            <p:cNvPr id="5" name="4 Rectángulo">
              <a:extLst>
                <a:ext uri="{FF2B5EF4-FFF2-40B4-BE49-F238E27FC236}">
                  <a16:creationId xmlns:a16="http://schemas.microsoft.com/office/drawing/2014/main" id="{00F6F2EA-F742-49E1-8E41-0DF641BC7EFC}"/>
                </a:ext>
              </a:extLst>
            </p:cNvPr>
            <p:cNvSpPr/>
            <p:nvPr/>
          </p:nvSpPr>
          <p:spPr>
            <a:xfrm>
              <a:off x="0" y="0"/>
              <a:ext cx="7786742" cy="1971688"/>
            </a:xfrm>
            <a:prstGeom prst="rect">
              <a:avLst/>
            </a:prstGeom>
          </p:spPr>
          <p:style>
            <a:lnRef idx="0">
              <a:schemeClr val="accent1">
                <a:hueOff val="0"/>
                <a:satOff val="0"/>
                <a:lumOff val="0"/>
                <a:alphaOff val="0"/>
              </a:schemeClr>
            </a:lnRef>
            <a:fillRef idx="1">
              <a:schemeClr val="accent1">
                <a:shade val="80000"/>
                <a:hueOff val="0"/>
                <a:satOff val="0"/>
                <a:lumOff val="0"/>
                <a:alphaOff val="0"/>
              </a:schemeClr>
            </a:fillRef>
            <a:effectRef idx="1">
              <a:schemeClr val="accent1">
                <a:shade val="80000"/>
                <a:hueOff val="0"/>
                <a:satOff val="0"/>
                <a:lumOff val="0"/>
                <a:alphaOff val="0"/>
              </a:schemeClr>
            </a:effectRef>
            <a:fontRef idx="minor">
              <a:schemeClr val="lt1">
                <a:hueOff val="0"/>
                <a:satOff val="0"/>
                <a:lumOff val="0"/>
                <a:alphaOff val="0"/>
              </a:schemeClr>
            </a:fontRef>
          </p:style>
        </p:sp>
        <p:sp>
          <p:nvSpPr>
            <p:cNvPr id="6" name="5 Rectángulo">
              <a:extLst>
                <a:ext uri="{FF2B5EF4-FFF2-40B4-BE49-F238E27FC236}">
                  <a16:creationId xmlns:a16="http://schemas.microsoft.com/office/drawing/2014/main" id="{4C8AE8D6-C841-454E-82CB-5A9B3F9CCF8C}"/>
                </a:ext>
              </a:extLst>
            </p:cNvPr>
            <p:cNvSpPr/>
            <p:nvPr/>
          </p:nvSpPr>
          <p:spPr>
            <a:xfrm>
              <a:off x="0" y="0"/>
              <a:ext cx="7786742" cy="1971688"/>
            </a:xfrm>
            <a:prstGeom prst="rect">
              <a:avLst/>
            </a:prstGeom>
          </p:spPr>
          <p:style>
            <a:lnRef idx="0">
              <a:scrgbClr r="0" g="0" b="0"/>
            </a:lnRef>
            <a:fillRef idx="0">
              <a:scrgbClr r="0" g="0" b="0"/>
            </a:fillRef>
            <a:effectRef idx="0">
              <a:scrgbClr r="0" g="0" b="0"/>
            </a:effectRef>
            <a:fontRef idx="minor">
              <a:schemeClr val="lt1">
                <a:hueOff val="0"/>
                <a:satOff val="0"/>
                <a:lumOff val="0"/>
                <a:alphaOff val="0"/>
              </a:schemeClr>
            </a:fontRef>
          </p:style>
          <p:txBody>
            <a:bodyPr lIns="185738" tIns="185738" rIns="185738" bIns="185738" spcCol="1270" anchor="ctr"/>
            <a:lstStyle/>
            <a:p>
              <a:pPr algn="ctr" defTabSz="2166938" eaLnBrk="1" hangingPunct="1">
                <a:lnSpc>
                  <a:spcPct val="90000"/>
                </a:lnSpc>
                <a:spcAft>
                  <a:spcPct val="35000"/>
                </a:spcAft>
                <a:defRPr/>
              </a:pPr>
              <a:endParaRPr lang="es-ES" sz="4875" dirty="0"/>
            </a:p>
          </p:txBody>
        </p:sp>
      </p:grpSp>
      <p:sp>
        <p:nvSpPr>
          <p:cNvPr id="2" name="Rectángulo 1">
            <a:extLst>
              <a:ext uri="{FF2B5EF4-FFF2-40B4-BE49-F238E27FC236}">
                <a16:creationId xmlns:a16="http://schemas.microsoft.com/office/drawing/2014/main" id="{42EF5825-01B8-4869-883B-1E188BC973D4}"/>
              </a:ext>
            </a:extLst>
          </p:cNvPr>
          <p:cNvSpPr/>
          <p:nvPr/>
        </p:nvSpPr>
        <p:spPr>
          <a:xfrm>
            <a:off x="1125538" y="827088"/>
            <a:ext cx="4679950" cy="7921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CL" sz="3600" b="1" dirty="0"/>
              <a:t>+ / -</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2900</TotalTime>
  <Words>753</Words>
  <Application>Microsoft Office PowerPoint</Application>
  <PresentationFormat>Presentación en pantalla (4:3)</PresentationFormat>
  <Paragraphs>57</Paragraphs>
  <Slides>18</Slides>
  <Notes>1</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18</vt:i4>
      </vt:variant>
    </vt:vector>
  </HeadingPairs>
  <TitlesOfParts>
    <vt:vector size="21" baseType="lpstr">
      <vt:lpstr>Arial</vt:lpstr>
      <vt:lpstr>Calibri</vt:lpstr>
      <vt:lpstr>Tema de Office</vt:lpstr>
      <vt:lpstr>Presentación de PowerPoint</vt:lpstr>
      <vt:lpstr>SIMBIOSIS</vt:lpstr>
      <vt:lpstr>COMENSALISMO</vt:lpstr>
      <vt:lpstr>COMENSALISMO</vt:lpstr>
      <vt:lpstr>MUTUALISMO</vt:lpstr>
      <vt:lpstr>MUTUALISMO</vt:lpstr>
      <vt:lpstr>Mutualismo </vt:lpstr>
      <vt:lpstr>Mutualismo </vt:lpstr>
      <vt:lpstr>PARASITISMO</vt:lpstr>
      <vt:lpstr>Endoparásitos </vt:lpstr>
      <vt:lpstr>Ectoparásitos </vt:lpstr>
      <vt:lpstr>Ectoparásitos </vt:lpstr>
      <vt:lpstr>Amensalismo </vt:lpstr>
      <vt:lpstr>Amensalismo </vt:lpstr>
      <vt:lpstr>Amensalismo </vt:lpstr>
      <vt:lpstr>Amensalismo </vt:lpstr>
      <vt:lpstr>Amensalismo </vt:lpstr>
      <vt:lpstr>Amensalismo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Verdugo</dc:creator>
  <cp:lastModifiedBy>Nicole Torres Donoso</cp:lastModifiedBy>
  <cp:revision>222</cp:revision>
  <dcterms:created xsi:type="dcterms:W3CDTF">2011-05-06T15:46:58Z</dcterms:created>
  <dcterms:modified xsi:type="dcterms:W3CDTF">2021-10-20T19:06:24Z</dcterms:modified>
</cp:coreProperties>
</file>