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432" r:id="rId2"/>
    <p:sldId id="455" r:id="rId3"/>
    <p:sldId id="443" r:id="rId4"/>
    <p:sldId id="460" r:id="rId5"/>
    <p:sldId id="461" r:id="rId6"/>
    <p:sldId id="457" r:id="rId7"/>
    <p:sldId id="462" r:id="rId8"/>
    <p:sldId id="486" r:id="rId9"/>
    <p:sldId id="489" r:id="rId10"/>
    <p:sldId id="503" r:id="rId11"/>
    <p:sldId id="510" r:id="rId12"/>
    <p:sldId id="511" r:id="rId13"/>
    <p:sldId id="490" r:id="rId14"/>
  </p:sldIdLst>
  <p:sldSz cx="7164388" cy="127809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26" userDrawn="1">
          <p15:clr>
            <a:srgbClr val="A4A3A4"/>
          </p15:clr>
        </p15:guide>
        <p15:guide id="2" pos="225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ime Lincolao Venegas" initials="JLV" lastIdx="1" clrIdx="0">
    <p:extLst>
      <p:ext uri="{19B8F6BF-5375-455C-9EA6-DF929625EA0E}">
        <p15:presenceInfo xmlns:p15="http://schemas.microsoft.com/office/powerpoint/2012/main" userId="Jaime Lincolao Venega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B3BD5"/>
    <a:srgbClr val="24EAF4"/>
    <a:srgbClr val="2801E9"/>
    <a:srgbClr val="01879D"/>
    <a:srgbClr val="5E02CE"/>
    <a:srgbClr val="00B7C0"/>
    <a:srgbClr val="B8FF29"/>
    <a:srgbClr val="66FF33"/>
    <a:srgbClr val="FFCF01"/>
    <a:srgbClr val="F83A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98" autoAdjust="0"/>
    <p:restoredTop sz="91536" autoAdjust="0"/>
  </p:normalViewPr>
  <p:slideViewPr>
    <p:cSldViewPr snapToGrid="0">
      <p:cViewPr varScale="1">
        <p:scale>
          <a:sx n="42" d="100"/>
          <a:sy n="42" d="100"/>
        </p:scale>
        <p:origin x="3125" y="72"/>
      </p:cViewPr>
      <p:guideLst>
        <p:guide orient="horz" pos="4026"/>
        <p:guide pos="2257"/>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10F835-B791-44DC-9375-EE330814176F}" type="datetimeFigureOut">
              <a:rPr lang="es-ES" smtClean="0"/>
              <a:t>19/10/2021</a:t>
            </a:fld>
            <a:endParaRPr lang="es-ES"/>
          </a:p>
        </p:txBody>
      </p:sp>
      <p:sp>
        <p:nvSpPr>
          <p:cNvPr id="4" name="3 Marcador de imagen de diapositiva"/>
          <p:cNvSpPr>
            <a:spLocks noGrp="1" noRot="1" noChangeAspect="1"/>
          </p:cNvSpPr>
          <p:nvPr>
            <p:ph type="sldImg" idx="2"/>
          </p:nvPr>
        </p:nvSpPr>
        <p:spPr>
          <a:xfrm>
            <a:off x="2468563" y="685800"/>
            <a:ext cx="1920875"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531A94-70F8-4DCC-BFCD-6901959DB1C8}" type="slidenum">
              <a:rPr lang="es-ES" smtClean="0"/>
              <a:t>‹Nº›</a:t>
            </a:fld>
            <a:endParaRPr lang="es-ES"/>
          </a:p>
        </p:txBody>
      </p:sp>
    </p:spTree>
    <p:extLst>
      <p:ext uri="{BB962C8B-B14F-4D97-AF65-F5344CB8AC3E}">
        <p14:creationId xmlns:p14="http://schemas.microsoft.com/office/powerpoint/2010/main" val="304112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dirty="0">
                <a:solidFill>
                  <a:srgbClr val="B8FF29"/>
                </a:solidFill>
                <a:effectLst/>
                <a:latin typeface="Lato"/>
              </a:rPr>
              <a:t>Utiliza en una gran parte de su obra los rostros desvanecidos de las fotografías de niños desaparecidos, las amplia, las vela, las proyecta sobre lienzos, todo ello les confiere una imagen fantasmal, hablan sobre la muerte y la identidad</a:t>
            </a:r>
            <a:endParaRPr lang="es-ES" sz="1200" dirty="0">
              <a:solidFill>
                <a:srgbClr val="B8FF29"/>
              </a:solidFill>
            </a:endParaRPr>
          </a:p>
          <a:p>
            <a:endParaRPr lang="es-ES" dirty="0"/>
          </a:p>
        </p:txBody>
      </p:sp>
      <p:sp>
        <p:nvSpPr>
          <p:cNvPr id="4" name="Marcador de número de diapositiva 3"/>
          <p:cNvSpPr>
            <a:spLocks noGrp="1"/>
          </p:cNvSpPr>
          <p:nvPr>
            <p:ph type="sldNum" sz="quarter" idx="5"/>
          </p:nvPr>
        </p:nvSpPr>
        <p:spPr/>
        <p:txBody>
          <a:bodyPr/>
          <a:lstStyle/>
          <a:p>
            <a:fld id="{15531A94-70F8-4DCC-BFCD-6901959DB1C8}" type="slidenum">
              <a:rPr lang="es-ES" smtClean="0"/>
              <a:t>3</a:t>
            </a:fld>
            <a:endParaRPr lang="es-ES"/>
          </a:p>
        </p:txBody>
      </p:sp>
    </p:spTree>
    <p:extLst>
      <p:ext uri="{BB962C8B-B14F-4D97-AF65-F5344CB8AC3E}">
        <p14:creationId xmlns:p14="http://schemas.microsoft.com/office/powerpoint/2010/main" val="898692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468563" y="685800"/>
            <a:ext cx="1920875" cy="3429000"/>
          </a:xfrm>
        </p:spPr>
      </p:sp>
      <p:sp>
        <p:nvSpPr>
          <p:cNvPr id="3" name="Marcador de notas 2"/>
          <p:cNvSpPr>
            <a:spLocks noGrp="1"/>
          </p:cNvSpPr>
          <p:nvPr>
            <p:ph type="body" idx="1"/>
          </p:nvPr>
        </p:nvSpPr>
        <p:spPr/>
        <p:txBody>
          <a:bodyPr/>
          <a:lstStyle/>
          <a:p>
            <a:r>
              <a:rPr lang="es-ES" dirty="0"/>
              <a:t>https://colectivodisruptor.com/cix-un-shock-de-colores-fluorescente-en-totems-mexicanos/</a:t>
            </a:r>
          </a:p>
        </p:txBody>
      </p:sp>
      <p:sp>
        <p:nvSpPr>
          <p:cNvPr id="4" name="Marcador de número de diapositiva 3"/>
          <p:cNvSpPr>
            <a:spLocks noGrp="1"/>
          </p:cNvSpPr>
          <p:nvPr>
            <p:ph type="sldNum" sz="quarter" idx="5"/>
          </p:nvPr>
        </p:nvSpPr>
        <p:spPr/>
        <p:txBody>
          <a:bodyPr/>
          <a:lstStyle/>
          <a:p>
            <a:fld id="{15531A94-70F8-4DCC-BFCD-6901959DB1C8}" type="slidenum">
              <a:rPr lang="es-ES" smtClean="0"/>
              <a:t>9</a:t>
            </a:fld>
            <a:endParaRPr lang="es-ES"/>
          </a:p>
        </p:txBody>
      </p:sp>
    </p:spTree>
    <p:extLst>
      <p:ext uri="{BB962C8B-B14F-4D97-AF65-F5344CB8AC3E}">
        <p14:creationId xmlns:p14="http://schemas.microsoft.com/office/powerpoint/2010/main" val="1426504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468563" y="685800"/>
            <a:ext cx="1920875" cy="3429000"/>
          </a:xfrm>
        </p:spPr>
      </p:sp>
      <p:sp>
        <p:nvSpPr>
          <p:cNvPr id="3" name="Marcador de notas 2"/>
          <p:cNvSpPr>
            <a:spLocks noGrp="1"/>
          </p:cNvSpPr>
          <p:nvPr>
            <p:ph type="body" idx="1"/>
          </p:nvPr>
        </p:nvSpPr>
        <p:spPr/>
        <p:txBody>
          <a:bodyPr/>
          <a:lstStyle/>
          <a:p>
            <a:r>
              <a:rPr lang="es-ES" b="0" i="0" dirty="0">
                <a:solidFill>
                  <a:srgbClr val="333333"/>
                </a:solidFill>
                <a:effectLst/>
                <a:latin typeface="Arial" panose="020B0604020202020204" pitchFamily="34" charset="0"/>
              </a:rPr>
              <a:t>revela el universo cotidiano y mágico de la cultura andina</a:t>
            </a:r>
            <a:endParaRPr lang="es-ES" dirty="0"/>
          </a:p>
        </p:txBody>
      </p:sp>
      <p:sp>
        <p:nvSpPr>
          <p:cNvPr id="4" name="Marcador de número de diapositiva 3"/>
          <p:cNvSpPr>
            <a:spLocks noGrp="1"/>
          </p:cNvSpPr>
          <p:nvPr>
            <p:ph type="sldNum" sz="quarter" idx="5"/>
          </p:nvPr>
        </p:nvSpPr>
        <p:spPr/>
        <p:txBody>
          <a:bodyPr/>
          <a:lstStyle/>
          <a:p>
            <a:fld id="{15531A94-70F8-4DCC-BFCD-6901959DB1C8}" type="slidenum">
              <a:rPr lang="es-ES" smtClean="0"/>
              <a:t>10</a:t>
            </a:fld>
            <a:endParaRPr lang="es-ES"/>
          </a:p>
        </p:txBody>
      </p:sp>
    </p:spTree>
    <p:extLst>
      <p:ext uri="{BB962C8B-B14F-4D97-AF65-F5344CB8AC3E}">
        <p14:creationId xmlns:p14="http://schemas.microsoft.com/office/powerpoint/2010/main" val="4019154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https://www.youtube.com/watch?v=QQHfyBPuHHE</a:t>
            </a:r>
          </a:p>
        </p:txBody>
      </p:sp>
      <p:sp>
        <p:nvSpPr>
          <p:cNvPr id="4" name="Marcador de número de diapositiva 3"/>
          <p:cNvSpPr>
            <a:spLocks noGrp="1"/>
          </p:cNvSpPr>
          <p:nvPr>
            <p:ph type="sldNum" sz="quarter" idx="5"/>
          </p:nvPr>
        </p:nvSpPr>
        <p:spPr/>
        <p:txBody>
          <a:bodyPr/>
          <a:lstStyle/>
          <a:p>
            <a:fld id="{15531A94-70F8-4DCC-BFCD-6901959DB1C8}" type="slidenum">
              <a:rPr lang="es-ES" smtClean="0"/>
              <a:t>12</a:t>
            </a:fld>
            <a:endParaRPr lang="es-ES"/>
          </a:p>
        </p:txBody>
      </p:sp>
    </p:spTree>
    <p:extLst>
      <p:ext uri="{BB962C8B-B14F-4D97-AF65-F5344CB8AC3E}">
        <p14:creationId xmlns:p14="http://schemas.microsoft.com/office/powerpoint/2010/main" val="940731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537329" y="2091700"/>
            <a:ext cx="6089730" cy="4449669"/>
          </a:xfrm>
        </p:spPr>
        <p:txBody>
          <a:bodyPr anchor="b"/>
          <a:lstStyle>
            <a:lvl1pPr algn="ctr">
              <a:defRPr sz="4701"/>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95549" y="6712965"/>
            <a:ext cx="5373291" cy="3085773"/>
          </a:xfrm>
        </p:spPr>
        <p:txBody>
          <a:bodyPr/>
          <a:lstStyle>
            <a:lvl1pPr marL="0" indent="0" algn="ctr">
              <a:buNone/>
              <a:defRPr sz="1880"/>
            </a:lvl1pPr>
            <a:lvl2pPr marL="358216" indent="0" algn="ctr">
              <a:buNone/>
              <a:defRPr sz="1567"/>
            </a:lvl2pPr>
            <a:lvl3pPr marL="716432" indent="0" algn="ctr">
              <a:buNone/>
              <a:defRPr sz="1410"/>
            </a:lvl3pPr>
            <a:lvl4pPr marL="1074649" indent="0" algn="ctr">
              <a:buNone/>
              <a:defRPr sz="1254"/>
            </a:lvl4pPr>
            <a:lvl5pPr marL="1432865" indent="0" algn="ctr">
              <a:buNone/>
              <a:defRPr sz="1254"/>
            </a:lvl5pPr>
            <a:lvl6pPr marL="1791081" indent="0" algn="ctr">
              <a:buNone/>
              <a:defRPr sz="1254"/>
            </a:lvl6pPr>
            <a:lvl7pPr marL="2149297" indent="0" algn="ctr">
              <a:buNone/>
              <a:defRPr sz="1254"/>
            </a:lvl7pPr>
            <a:lvl8pPr marL="2507513" indent="0" algn="ctr">
              <a:buNone/>
              <a:defRPr sz="1254"/>
            </a:lvl8pPr>
            <a:lvl9pPr marL="2865730" indent="0" algn="ctr">
              <a:buNone/>
              <a:defRPr sz="1254"/>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AB75E47B-674B-4979-9580-25D7AF369DB1}" type="datetimeFigureOut">
              <a:rPr lang="es-CL" smtClean="0"/>
              <a:t>19-10-2021</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D05BAA2E-E18D-414E-9A10-87422CDC990E}" type="slidenum">
              <a:rPr lang="es-CL" smtClean="0"/>
              <a:t>‹Nº›</a:t>
            </a:fld>
            <a:endParaRPr lang="es-CL"/>
          </a:p>
        </p:txBody>
      </p:sp>
    </p:spTree>
    <p:extLst>
      <p:ext uri="{BB962C8B-B14F-4D97-AF65-F5344CB8AC3E}">
        <p14:creationId xmlns:p14="http://schemas.microsoft.com/office/powerpoint/2010/main" val="428742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B75E47B-674B-4979-9580-25D7AF369DB1}" type="datetimeFigureOut">
              <a:rPr lang="es-CL" smtClean="0"/>
              <a:t>19-10-2021</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D05BAA2E-E18D-414E-9A10-87422CDC990E}" type="slidenum">
              <a:rPr lang="es-CL" smtClean="0"/>
              <a:t>‹Nº›</a:t>
            </a:fld>
            <a:endParaRPr lang="es-CL"/>
          </a:p>
        </p:txBody>
      </p:sp>
    </p:spTree>
    <p:extLst>
      <p:ext uri="{BB962C8B-B14F-4D97-AF65-F5344CB8AC3E}">
        <p14:creationId xmlns:p14="http://schemas.microsoft.com/office/powerpoint/2010/main" val="495652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127016" y="680468"/>
            <a:ext cx="1544821" cy="10831275"/>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492552" y="680468"/>
            <a:ext cx="4544909" cy="10831275"/>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B75E47B-674B-4979-9580-25D7AF369DB1}" type="datetimeFigureOut">
              <a:rPr lang="es-CL" smtClean="0"/>
              <a:t>19-10-2021</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D05BAA2E-E18D-414E-9A10-87422CDC990E}" type="slidenum">
              <a:rPr lang="es-CL" smtClean="0"/>
              <a:t>‹Nº›</a:t>
            </a:fld>
            <a:endParaRPr lang="es-CL"/>
          </a:p>
        </p:txBody>
      </p:sp>
    </p:spTree>
    <p:extLst>
      <p:ext uri="{BB962C8B-B14F-4D97-AF65-F5344CB8AC3E}">
        <p14:creationId xmlns:p14="http://schemas.microsoft.com/office/powerpoint/2010/main" val="1202627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B75E47B-674B-4979-9580-25D7AF369DB1}" type="datetimeFigureOut">
              <a:rPr lang="es-CL" smtClean="0"/>
              <a:t>19-10-2021</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D05BAA2E-E18D-414E-9A10-87422CDC990E}" type="slidenum">
              <a:rPr lang="es-CL" smtClean="0"/>
              <a:t>‹Nº›</a:t>
            </a:fld>
            <a:endParaRPr lang="es-CL"/>
          </a:p>
        </p:txBody>
      </p:sp>
    </p:spTree>
    <p:extLst>
      <p:ext uri="{BB962C8B-B14F-4D97-AF65-F5344CB8AC3E}">
        <p14:creationId xmlns:p14="http://schemas.microsoft.com/office/powerpoint/2010/main" val="821581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488820" y="3186369"/>
            <a:ext cx="6179285" cy="5316525"/>
          </a:xfrm>
        </p:spPr>
        <p:txBody>
          <a:bodyPr anchor="b"/>
          <a:lstStyle>
            <a:lvl1pPr>
              <a:defRPr sz="4701"/>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488820" y="8553190"/>
            <a:ext cx="6179285" cy="2795835"/>
          </a:xfrm>
        </p:spPr>
        <p:txBody>
          <a:bodyPr/>
          <a:lstStyle>
            <a:lvl1pPr marL="0" indent="0">
              <a:buNone/>
              <a:defRPr sz="1880">
                <a:solidFill>
                  <a:schemeClr val="tx1"/>
                </a:solidFill>
              </a:defRPr>
            </a:lvl1pPr>
            <a:lvl2pPr marL="358216" indent="0">
              <a:buNone/>
              <a:defRPr sz="1567">
                <a:solidFill>
                  <a:schemeClr val="tx1">
                    <a:tint val="75000"/>
                  </a:schemeClr>
                </a:solidFill>
              </a:defRPr>
            </a:lvl2pPr>
            <a:lvl3pPr marL="716432" indent="0">
              <a:buNone/>
              <a:defRPr sz="1410">
                <a:solidFill>
                  <a:schemeClr val="tx1">
                    <a:tint val="75000"/>
                  </a:schemeClr>
                </a:solidFill>
              </a:defRPr>
            </a:lvl3pPr>
            <a:lvl4pPr marL="1074649" indent="0">
              <a:buNone/>
              <a:defRPr sz="1254">
                <a:solidFill>
                  <a:schemeClr val="tx1">
                    <a:tint val="75000"/>
                  </a:schemeClr>
                </a:solidFill>
              </a:defRPr>
            </a:lvl4pPr>
            <a:lvl5pPr marL="1432865" indent="0">
              <a:buNone/>
              <a:defRPr sz="1254">
                <a:solidFill>
                  <a:schemeClr val="tx1">
                    <a:tint val="75000"/>
                  </a:schemeClr>
                </a:solidFill>
              </a:defRPr>
            </a:lvl5pPr>
            <a:lvl6pPr marL="1791081" indent="0">
              <a:buNone/>
              <a:defRPr sz="1254">
                <a:solidFill>
                  <a:schemeClr val="tx1">
                    <a:tint val="75000"/>
                  </a:schemeClr>
                </a:solidFill>
              </a:defRPr>
            </a:lvl6pPr>
            <a:lvl7pPr marL="2149297" indent="0">
              <a:buNone/>
              <a:defRPr sz="1254">
                <a:solidFill>
                  <a:schemeClr val="tx1">
                    <a:tint val="75000"/>
                  </a:schemeClr>
                </a:solidFill>
              </a:defRPr>
            </a:lvl7pPr>
            <a:lvl8pPr marL="2507513" indent="0">
              <a:buNone/>
              <a:defRPr sz="1254">
                <a:solidFill>
                  <a:schemeClr val="tx1">
                    <a:tint val="75000"/>
                  </a:schemeClr>
                </a:solidFill>
              </a:defRPr>
            </a:lvl8pPr>
            <a:lvl9pPr marL="2865730" indent="0">
              <a:buNone/>
              <a:defRPr sz="1254">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AB75E47B-674B-4979-9580-25D7AF369DB1}" type="datetimeFigureOut">
              <a:rPr lang="es-CL" smtClean="0"/>
              <a:t>19-10-2021</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D05BAA2E-E18D-414E-9A10-87422CDC990E}" type="slidenum">
              <a:rPr lang="es-CL" smtClean="0"/>
              <a:t>‹Nº›</a:t>
            </a:fld>
            <a:endParaRPr lang="es-CL"/>
          </a:p>
        </p:txBody>
      </p:sp>
    </p:spTree>
    <p:extLst>
      <p:ext uri="{BB962C8B-B14F-4D97-AF65-F5344CB8AC3E}">
        <p14:creationId xmlns:p14="http://schemas.microsoft.com/office/powerpoint/2010/main" val="2592517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492552" y="3402339"/>
            <a:ext cx="3044865" cy="81094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3626971" y="3402339"/>
            <a:ext cx="3044865" cy="81094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AB75E47B-674B-4979-9580-25D7AF369DB1}" type="datetimeFigureOut">
              <a:rPr lang="es-CL" smtClean="0"/>
              <a:t>19-10-2021</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D05BAA2E-E18D-414E-9A10-87422CDC990E}" type="slidenum">
              <a:rPr lang="es-CL" smtClean="0"/>
              <a:t>‹Nº›</a:t>
            </a:fld>
            <a:endParaRPr lang="es-CL"/>
          </a:p>
        </p:txBody>
      </p:sp>
    </p:spTree>
    <p:extLst>
      <p:ext uri="{BB962C8B-B14F-4D97-AF65-F5344CB8AC3E}">
        <p14:creationId xmlns:p14="http://schemas.microsoft.com/office/powerpoint/2010/main" val="2899587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93485" y="680471"/>
            <a:ext cx="6179285" cy="2470395"/>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493486" y="3133112"/>
            <a:ext cx="3030871" cy="1535490"/>
          </a:xfrm>
        </p:spPr>
        <p:txBody>
          <a:bodyPr anchor="b"/>
          <a:lstStyle>
            <a:lvl1pPr marL="0" indent="0">
              <a:buNone/>
              <a:defRPr sz="1880" b="1"/>
            </a:lvl1pPr>
            <a:lvl2pPr marL="358216" indent="0">
              <a:buNone/>
              <a:defRPr sz="1567" b="1"/>
            </a:lvl2pPr>
            <a:lvl3pPr marL="716432" indent="0">
              <a:buNone/>
              <a:defRPr sz="1410" b="1"/>
            </a:lvl3pPr>
            <a:lvl4pPr marL="1074649" indent="0">
              <a:buNone/>
              <a:defRPr sz="1254" b="1"/>
            </a:lvl4pPr>
            <a:lvl5pPr marL="1432865" indent="0">
              <a:buNone/>
              <a:defRPr sz="1254" b="1"/>
            </a:lvl5pPr>
            <a:lvl6pPr marL="1791081" indent="0">
              <a:buNone/>
              <a:defRPr sz="1254" b="1"/>
            </a:lvl6pPr>
            <a:lvl7pPr marL="2149297" indent="0">
              <a:buNone/>
              <a:defRPr sz="1254" b="1"/>
            </a:lvl7pPr>
            <a:lvl8pPr marL="2507513" indent="0">
              <a:buNone/>
              <a:defRPr sz="1254" b="1"/>
            </a:lvl8pPr>
            <a:lvl9pPr marL="2865730" indent="0">
              <a:buNone/>
              <a:defRPr sz="1254" b="1"/>
            </a:lvl9pPr>
          </a:lstStyle>
          <a:p>
            <a:pPr lvl="0"/>
            <a:r>
              <a:rPr lang="es-ES"/>
              <a:t>Haga clic para modificar los estilos de texto del patrón</a:t>
            </a:r>
          </a:p>
        </p:txBody>
      </p:sp>
      <p:sp>
        <p:nvSpPr>
          <p:cNvPr id="4" name="Content Placeholder 3"/>
          <p:cNvSpPr>
            <a:spLocks noGrp="1"/>
          </p:cNvSpPr>
          <p:nvPr>
            <p:ph sz="half" idx="2"/>
          </p:nvPr>
        </p:nvSpPr>
        <p:spPr>
          <a:xfrm>
            <a:off x="493486" y="4668602"/>
            <a:ext cx="3030871" cy="686681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3626972" y="3133112"/>
            <a:ext cx="3045798" cy="1535490"/>
          </a:xfrm>
        </p:spPr>
        <p:txBody>
          <a:bodyPr anchor="b"/>
          <a:lstStyle>
            <a:lvl1pPr marL="0" indent="0">
              <a:buNone/>
              <a:defRPr sz="1880" b="1"/>
            </a:lvl1pPr>
            <a:lvl2pPr marL="358216" indent="0">
              <a:buNone/>
              <a:defRPr sz="1567" b="1"/>
            </a:lvl2pPr>
            <a:lvl3pPr marL="716432" indent="0">
              <a:buNone/>
              <a:defRPr sz="1410" b="1"/>
            </a:lvl3pPr>
            <a:lvl4pPr marL="1074649" indent="0">
              <a:buNone/>
              <a:defRPr sz="1254" b="1"/>
            </a:lvl4pPr>
            <a:lvl5pPr marL="1432865" indent="0">
              <a:buNone/>
              <a:defRPr sz="1254" b="1"/>
            </a:lvl5pPr>
            <a:lvl6pPr marL="1791081" indent="0">
              <a:buNone/>
              <a:defRPr sz="1254" b="1"/>
            </a:lvl6pPr>
            <a:lvl7pPr marL="2149297" indent="0">
              <a:buNone/>
              <a:defRPr sz="1254" b="1"/>
            </a:lvl7pPr>
            <a:lvl8pPr marL="2507513" indent="0">
              <a:buNone/>
              <a:defRPr sz="1254" b="1"/>
            </a:lvl8pPr>
            <a:lvl9pPr marL="2865730" indent="0">
              <a:buNone/>
              <a:defRPr sz="1254" b="1"/>
            </a:lvl9pPr>
          </a:lstStyle>
          <a:p>
            <a:pPr lvl="0"/>
            <a:r>
              <a:rPr lang="es-ES"/>
              <a:t>Haga clic para modificar los estilos de texto del patrón</a:t>
            </a:r>
          </a:p>
        </p:txBody>
      </p:sp>
      <p:sp>
        <p:nvSpPr>
          <p:cNvPr id="6" name="Content Placeholder 5"/>
          <p:cNvSpPr>
            <a:spLocks noGrp="1"/>
          </p:cNvSpPr>
          <p:nvPr>
            <p:ph sz="quarter" idx="4"/>
          </p:nvPr>
        </p:nvSpPr>
        <p:spPr>
          <a:xfrm>
            <a:off x="3626972" y="4668602"/>
            <a:ext cx="3045798" cy="686681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AB75E47B-674B-4979-9580-25D7AF369DB1}" type="datetimeFigureOut">
              <a:rPr lang="es-CL" smtClean="0"/>
              <a:t>19-10-2021</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D05BAA2E-E18D-414E-9A10-87422CDC990E}" type="slidenum">
              <a:rPr lang="es-CL" smtClean="0"/>
              <a:t>‹Nº›</a:t>
            </a:fld>
            <a:endParaRPr lang="es-CL"/>
          </a:p>
        </p:txBody>
      </p:sp>
    </p:spTree>
    <p:extLst>
      <p:ext uri="{BB962C8B-B14F-4D97-AF65-F5344CB8AC3E}">
        <p14:creationId xmlns:p14="http://schemas.microsoft.com/office/powerpoint/2010/main" val="2088591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AB75E47B-674B-4979-9580-25D7AF369DB1}" type="datetimeFigureOut">
              <a:rPr lang="es-CL" smtClean="0"/>
              <a:t>19-10-2021</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D05BAA2E-E18D-414E-9A10-87422CDC990E}" type="slidenum">
              <a:rPr lang="es-CL" smtClean="0"/>
              <a:t>‹Nº›</a:t>
            </a:fld>
            <a:endParaRPr lang="es-CL"/>
          </a:p>
        </p:txBody>
      </p:sp>
    </p:spTree>
    <p:extLst>
      <p:ext uri="{BB962C8B-B14F-4D97-AF65-F5344CB8AC3E}">
        <p14:creationId xmlns:p14="http://schemas.microsoft.com/office/powerpoint/2010/main" val="1486556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75E47B-674B-4979-9580-25D7AF369DB1}" type="datetimeFigureOut">
              <a:rPr lang="es-CL" smtClean="0"/>
              <a:t>19-10-2021</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D05BAA2E-E18D-414E-9A10-87422CDC990E}" type="slidenum">
              <a:rPr lang="es-CL" smtClean="0"/>
              <a:t>‹Nº›</a:t>
            </a:fld>
            <a:endParaRPr lang="es-CL"/>
          </a:p>
        </p:txBody>
      </p:sp>
    </p:spTree>
    <p:extLst>
      <p:ext uri="{BB962C8B-B14F-4D97-AF65-F5344CB8AC3E}">
        <p14:creationId xmlns:p14="http://schemas.microsoft.com/office/powerpoint/2010/main" val="4259792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93485" y="852064"/>
            <a:ext cx="2310702" cy="2982225"/>
          </a:xfrm>
        </p:spPr>
        <p:txBody>
          <a:bodyPr anchor="b"/>
          <a:lstStyle>
            <a:lvl1pPr>
              <a:defRPr sz="2507"/>
            </a:lvl1pPr>
          </a:lstStyle>
          <a:p>
            <a:r>
              <a:rPr lang="es-ES"/>
              <a:t>Haga clic para modificar el estilo de título del patrón</a:t>
            </a:r>
            <a:endParaRPr lang="en-US" dirty="0"/>
          </a:p>
        </p:txBody>
      </p:sp>
      <p:sp>
        <p:nvSpPr>
          <p:cNvPr id="3" name="Content Placeholder 2"/>
          <p:cNvSpPr>
            <a:spLocks noGrp="1"/>
          </p:cNvSpPr>
          <p:nvPr>
            <p:ph idx="1"/>
          </p:nvPr>
        </p:nvSpPr>
        <p:spPr>
          <a:xfrm>
            <a:off x="3045798" y="1840225"/>
            <a:ext cx="3626971" cy="9082768"/>
          </a:xfrm>
        </p:spPr>
        <p:txBody>
          <a:bodyPr/>
          <a:lstStyle>
            <a:lvl1pPr>
              <a:defRPr sz="2507"/>
            </a:lvl1pPr>
            <a:lvl2pPr>
              <a:defRPr sz="2194"/>
            </a:lvl2pPr>
            <a:lvl3pPr>
              <a:defRPr sz="1880"/>
            </a:lvl3pPr>
            <a:lvl4pPr>
              <a:defRPr sz="1567"/>
            </a:lvl4pPr>
            <a:lvl5pPr>
              <a:defRPr sz="1567"/>
            </a:lvl5pPr>
            <a:lvl6pPr>
              <a:defRPr sz="1567"/>
            </a:lvl6pPr>
            <a:lvl7pPr>
              <a:defRPr sz="1567"/>
            </a:lvl7pPr>
            <a:lvl8pPr>
              <a:defRPr sz="1567"/>
            </a:lvl8pPr>
            <a:lvl9pPr>
              <a:defRPr sz="1567"/>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93485" y="3834289"/>
            <a:ext cx="2310702" cy="7103494"/>
          </a:xfrm>
        </p:spPr>
        <p:txBody>
          <a:bodyPr/>
          <a:lstStyle>
            <a:lvl1pPr marL="0" indent="0">
              <a:buNone/>
              <a:defRPr sz="1254"/>
            </a:lvl1pPr>
            <a:lvl2pPr marL="358216" indent="0">
              <a:buNone/>
              <a:defRPr sz="1097"/>
            </a:lvl2pPr>
            <a:lvl3pPr marL="716432" indent="0">
              <a:buNone/>
              <a:defRPr sz="940"/>
            </a:lvl3pPr>
            <a:lvl4pPr marL="1074649" indent="0">
              <a:buNone/>
              <a:defRPr sz="784"/>
            </a:lvl4pPr>
            <a:lvl5pPr marL="1432865" indent="0">
              <a:buNone/>
              <a:defRPr sz="784"/>
            </a:lvl5pPr>
            <a:lvl6pPr marL="1791081" indent="0">
              <a:buNone/>
              <a:defRPr sz="784"/>
            </a:lvl6pPr>
            <a:lvl7pPr marL="2149297" indent="0">
              <a:buNone/>
              <a:defRPr sz="784"/>
            </a:lvl7pPr>
            <a:lvl8pPr marL="2507513" indent="0">
              <a:buNone/>
              <a:defRPr sz="784"/>
            </a:lvl8pPr>
            <a:lvl9pPr marL="2865730" indent="0">
              <a:buNone/>
              <a:defRPr sz="784"/>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AB75E47B-674B-4979-9580-25D7AF369DB1}" type="datetimeFigureOut">
              <a:rPr lang="es-CL" smtClean="0"/>
              <a:t>19-10-2021</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D05BAA2E-E18D-414E-9A10-87422CDC990E}" type="slidenum">
              <a:rPr lang="es-CL" smtClean="0"/>
              <a:t>‹Nº›</a:t>
            </a:fld>
            <a:endParaRPr lang="es-CL"/>
          </a:p>
        </p:txBody>
      </p:sp>
    </p:spTree>
    <p:extLst>
      <p:ext uri="{BB962C8B-B14F-4D97-AF65-F5344CB8AC3E}">
        <p14:creationId xmlns:p14="http://schemas.microsoft.com/office/powerpoint/2010/main" val="464063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93485" y="852064"/>
            <a:ext cx="2310702" cy="2982225"/>
          </a:xfrm>
        </p:spPr>
        <p:txBody>
          <a:bodyPr anchor="b"/>
          <a:lstStyle>
            <a:lvl1pPr>
              <a:defRPr sz="2507"/>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045798" y="1840225"/>
            <a:ext cx="3626971" cy="9082768"/>
          </a:xfrm>
        </p:spPr>
        <p:txBody>
          <a:bodyPr anchor="t"/>
          <a:lstStyle>
            <a:lvl1pPr marL="0" indent="0">
              <a:buNone/>
              <a:defRPr sz="2507"/>
            </a:lvl1pPr>
            <a:lvl2pPr marL="358216" indent="0">
              <a:buNone/>
              <a:defRPr sz="2194"/>
            </a:lvl2pPr>
            <a:lvl3pPr marL="716432" indent="0">
              <a:buNone/>
              <a:defRPr sz="1880"/>
            </a:lvl3pPr>
            <a:lvl4pPr marL="1074649" indent="0">
              <a:buNone/>
              <a:defRPr sz="1567"/>
            </a:lvl4pPr>
            <a:lvl5pPr marL="1432865" indent="0">
              <a:buNone/>
              <a:defRPr sz="1567"/>
            </a:lvl5pPr>
            <a:lvl6pPr marL="1791081" indent="0">
              <a:buNone/>
              <a:defRPr sz="1567"/>
            </a:lvl6pPr>
            <a:lvl7pPr marL="2149297" indent="0">
              <a:buNone/>
              <a:defRPr sz="1567"/>
            </a:lvl7pPr>
            <a:lvl8pPr marL="2507513" indent="0">
              <a:buNone/>
              <a:defRPr sz="1567"/>
            </a:lvl8pPr>
            <a:lvl9pPr marL="2865730" indent="0">
              <a:buNone/>
              <a:defRPr sz="1567"/>
            </a:lvl9pPr>
          </a:lstStyle>
          <a:p>
            <a:r>
              <a:rPr lang="es-ES"/>
              <a:t>Haga clic en el icono para agregar una imagen</a:t>
            </a:r>
            <a:endParaRPr lang="en-US" dirty="0"/>
          </a:p>
        </p:txBody>
      </p:sp>
      <p:sp>
        <p:nvSpPr>
          <p:cNvPr id="4" name="Text Placeholder 3"/>
          <p:cNvSpPr>
            <a:spLocks noGrp="1"/>
          </p:cNvSpPr>
          <p:nvPr>
            <p:ph type="body" sz="half" idx="2"/>
          </p:nvPr>
        </p:nvSpPr>
        <p:spPr>
          <a:xfrm>
            <a:off x="493485" y="3834289"/>
            <a:ext cx="2310702" cy="7103494"/>
          </a:xfrm>
        </p:spPr>
        <p:txBody>
          <a:bodyPr/>
          <a:lstStyle>
            <a:lvl1pPr marL="0" indent="0">
              <a:buNone/>
              <a:defRPr sz="1254"/>
            </a:lvl1pPr>
            <a:lvl2pPr marL="358216" indent="0">
              <a:buNone/>
              <a:defRPr sz="1097"/>
            </a:lvl2pPr>
            <a:lvl3pPr marL="716432" indent="0">
              <a:buNone/>
              <a:defRPr sz="940"/>
            </a:lvl3pPr>
            <a:lvl4pPr marL="1074649" indent="0">
              <a:buNone/>
              <a:defRPr sz="784"/>
            </a:lvl4pPr>
            <a:lvl5pPr marL="1432865" indent="0">
              <a:buNone/>
              <a:defRPr sz="784"/>
            </a:lvl5pPr>
            <a:lvl6pPr marL="1791081" indent="0">
              <a:buNone/>
              <a:defRPr sz="784"/>
            </a:lvl6pPr>
            <a:lvl7pPr marL="2149297" indent="0">
              <a:buNone/>
              <a:defRPr sz="784"/>
            </a:lvl7pPr>
            <a:lvl8pPr marL="2507513" indent="0">
              <a:buNone/>
              <a:defRPr sz="784"/>
            </a:lvl8pPr>
            <a:lvl9pPr marL="2865730" indent="0">
              <a:buNone/>
              <a:defRPr sz="784"/>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AB75E47B-674B-4979-9580-25D7AF369DB1}" type="datetimeFigureOut">
              <a:rPr lang="es-CL" smtClean="0"/>
              <a:t>19-10-2021</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D05BAA2E-E18D-414E-9A10-87422CDC990E}" type="slidenum">
              <a:rPr lang="es-CL" smtClean="0"/>
              <a:t>‹Nº›</a:t>
            </a:fld>
            <a:endParaRPr lang="es-CL"/>
          </a:p>
        </p:txBody>
      </p:sp>
    </p:spTree>
    <p:extLst>
      <p:ext uri="{BB962C8B-B14F-4D97-AF65-F5344CB8AC3E}">
        <p14:creationId xmlns:p14="http://schemas.microsoft.com/office/powerpoint/2010/main" val="3879297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552" y="680471"/>
            <a:ext cx="6179285" cy="2470395"/>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492552" y="3402339"/>
            <a:ext cx="6179285" cy="810940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492552" y="11846062"/>
            <a:ext cx="1611987" cy="680468"/>
          </a:xfrm>
          <a:prstGeom prst="rect">
            <a:avLst/>
          </a:prstGeom>
        </p:spPr>
        <p:txBody>
          <a:bodyPr vert="horz" lIns="91440" tIns="45720" rIns="91440" bIns="45720" rtlCol="0" anchor="ctr"/>
          <a:lstStyle>
            <a:lvl1pPr algn="l">
              <a:defRPr sz="940">
                <a:solidFill>
                  <a:schemeClr val="tx1">
                    <a:tint val="75000"/>
                  </a:schemeClr>
                </a:solidFill>
              </a:defRPr>
            </a:lvl1pPr>
          </a:lstStyle>
          <a:p>
            <a:fld id="{AB75E47B-674B-4979-9580-25D7AF369DB1}" type="datetimeFigureOut">
              <a:rPr lang="es-CL" smtClean="0"/>
              <a:t>19-10-2021</a:t>
            </a:fld>
            <a:endParaRPr lang="es-CL"/>
          </a:p>
        </p:txBody>
      </p:sp>
      <p:sp>
        <p:nvSpPr>
          <p:cNvPr id="5" name="Footer Placeholder 4"/>
          <p:cNvSpPr>
            <a:spLocks noGrp="1"/>
          </p:cNvSpPr>
          <p:nvPr>
            <p:ph type="ftr" sz="quarter" idx="3"/>
          </p:nvPr>
        </p:nvSpPr>
        <p:spPr>
          <a:xfrm>
            <a:off x="2373204" y="11846062"/>
            <a:ext cx="2417981" cy="680468"/>
          </a:xfrm>
          <a:prstGeom prst="rect">
            <a:avLst/>
          </a:prstGeom>
        </p:spPr>
        <p:txBody>
          <a:bodyPr vert="horz" lIns="91440" tIns="45720" rIns="91440" bIns="45720" rtlCol="0" anchor="ctr"/>
          <a:lstStyle>
            <a:lvl1pPr algn="ctr">
              <a:defRPr sz="940">
                <a:solidFill>
                  <a:schemeClr val="tx1">
                    <a:tint val="75000"/>
                  </a:schemeClr>
                </a:solidFill>
              </a:defRPr>
            </a:lvl1pPr>
          </a:lstStyle>
          <a:p>
            <a:endParaRPr lang="es-CL"/>
          </a:p>
        </p:txBody>
      </p:sp>
      <p:sp>
        <p:nvSpPr>
          <p:cNvPr id="6" name="Slide Number Placeholder 5"/>
          <p:cNvSpPr>
            <a:spLocks noGrp="1"/>
          </p:cNvSpPr>
          <p:nvPr>
            <p:ph type="sldNum" sz="quarter" idx="4"/>
          </p:nvPr>
        </p:nvSpPr>
        <p:spPr>
          <a:xfrm>
            <a:off x="5059849" y="11846062"/>
            <a:ext cx="1611987" cy="680468"/>
          </a:xfrm>
          <a:prstGeom prst="rect">
            <a:avLst/>
          </a:prstGeom>
        </p:spPr>
        <p:txBody>
          <a:bodyPr vert="horz" lIns="91440" tIns="45720" rIns="91440" bIns="45720" rtlCol="0" anchor="ctr"/>
          <a:lstStyle>
            <a:lvl1pPr algn="r">
              <a:defRPr sz="940">
                <a:solidFill>
                  <a:schemeClr val="tx1">
                    <a:tint val="75000"/>
                  </a:schemeClr>
                </a:solidFill>
              </a:defRPr>
            </a:lvl1pPr>
          </a:lstStyle>
          <a:p>
            <a:fld id="{D05BAA2E-E18D-414E-9A10-87422CDC990E}" type="slidenum">
              <a:rPr lang="es-CL" smtClean="0"/>
              <a:t>‹Nº›</a:t>
            </a:fld>
            <a:endParaRPr lang="es-CL"/>
          </a:p>
        </p:txBody>
      </p:sp>
    </p:spTree>
    <p:extLst>
      <p:ext uri="{BB962C8B-B14F-4D97-AF65-F5344CB8AC3E}">
        <p14:creationId xmlns:p14="http://schemas.microsoft.com/office/powerpoint/2010/main" val="572522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16432" rtl="0" eaLnBrk="1" latinLnBrk="0" hangingPunct="1">
        <a:lnSpc>
          <a:spcPct val="90000"/>
        </a:lnSpc>
        <a:spcBef>
          <a:spcPct val="0"/>
        </a:spcBef>
        <a:buNone/>
        <a:defRPr sz="3447" kern="1200">
          <a:solidFill>
            <a:schemeClr val="tx1"/>
          </a:solidFill>
          <a:latin typeface="+mj-lt"/>
          <a:ea typeface="+mj-ea"/>
          <a:cs typeface="+mj-cs"/>
        </a:defRPr>
      </a:lvl1pPr>
    </p:titleStyle>
    <p:bodyStyle>
      <a:lvl1pPr marL="179108" indent="-179108" algn="l" defTabSz="716432" rtl="0" eaLnBrk="1" latinLnBrk="0" hangingPunct="1">
        <a:lnSpc>
          <a:spcPct val="90000"/>
        </a:lnSpc>
        <a:spcBef>
          <a:spcPts val="784"/>
        </a:spcBef>
        <a:buFont typeface="Arial" panose="020B0604020202020204" pitchFamily="34" charset="0"/>
        <a:buChar char="•"/>
        <a:defRPr sz="2194" kern="1200">
          <a:solidFill>
            <a:schemeClr val="tx1"/>
          </a:solidFill>
          <a:latin typeface="+mn-lt"/>
          <a:ea typeface="+mn-ea"/>
          <a:cs typeface="+mn-cs"/>
        </a:defRPr>
      </a:lvl1pPr>
      <a:lvl2pPr marL="537324" indent="-179108" algn="l" defTabSz="716432" rtl="0" eaLnBrk="1" latinLnBrk="0" hangingPunct="1">
        <a:lnSpc>
          <a:spcPct val="90000"/>
        </a:lnSpc>
        <a:spcBef>
          <a:spcPts val="392"/>
        </a:spcBef>
        <a:buFont typeface="Arial" panose="020B0604020202020204" pitchFamily="34" charset="0"/>
        <a:buChar char="•"/>
        <a:defRPr sz="1880" kern="1200">
          <a:solidFill>
            <a:schemeClr val="tx1"/>
          </a:solidFill>
          <a:latin typeface="+mn-lt"/>
          <a:ea typeface="+mn-ea"/>
          <a:cs typeface="+mn-cs"/>
        </a:defRPr>
      </a:lvl2pPr>
      <a:lvl3pPr marL="895541" indent="-179108" algn="l" defTabSz="716432" rtl="0" eaLnBrk="1" latinLnBrk="0" hangingPunct="1">
        <a:lnSpc>
          <a:spcPct val="90000"/>
        </a:lnSpc>
        <a:spcBef>
          <a:spcPts val="392"/>
        </a:spcBef>
        <a:buFont typeface="Arial" panose="020B0604020202020204" pitchFamily="34" charset="0"/>
        <a:buChar char="•"/>
        <a:defRPr sz="1567" kern="1200">
          <a:solidFill>
            <a:schemeClr val="tx1"/>
          </a:solidFill>
          <a:latin typeface="+mn-lt"/>
          <a:ea typeface="+mn-ea"/>
          <a:cs typeface="+mn-cs"/>
        </a:defRPr>
      </a:lvl3pPr>
      <a:lvl4pPr marL="1253757" indent="-179108" algn="l" defTabSz="716432" rtl="0" eaLnBrk="1" latinLnBrk="0" hangingPunct="1">
        <a:lnSpc>
          <a:spcPct val="90000"/>
        </a:lnSpc>
        <a:spcBef>
          <a:spcPts val="392"/>
        </a:spcBef>
        <a:buFont typeface="Arial" panose="020B0604020202020204" pitchFamily="34" charset="0"/>
        <a:buChar char="•"/>
        <a:defRPr sz="1410" kern="1200">
          <a:solidFill>
            <a:schemeClr val="tx1"/>
          </a:solidFill>
          <a:latin typeface="+mn-lt"/>
          <a:ea typeface="+mn-ea"/>
          <a:cs typeface="+mn-cs"/>
        </a:defRPr>
      </a:lvl4pPr>
      <a:lvl5pPr marL="1611973" indent="-179108" algn="l" defTabSz="716432" rtl="0" eaLnBrk="1" latinLnBrk="0" hangingPunct="1">
        <a:lnSpc>
          <a:spcPct val="90000"/>
        </a:lnSpc>
        <a:spcBef>
          <a:spcPts val="392"/>
        </a:spcBef>
        <a:buFont typeface="Arial" panose="020B0604020202020204" pitchFamily="34" charset="0"/>
        <a:buChar char="•"/>
        <a:defRPr sz="1410" kern="1200">
          <a:solidFill>
            <a:schemeClr val="tx1"/>
          </a:solidFill>
          <a:latin typeface="+mn-lt"/>
          <a:ea typeface="+mn-ea"/>
          <a:cs typeface="+mn-cs"/>
        </a:defRPr>
      </a:lvl5pPr>
      <a:lvl6pPr marL="1970189" indent="-179108" algn="l" defTabSz="716432" rtl="0" eaLnBrk="1" latinLnBrk="0" hangingPunct="1">
        <a:lnSpc>
          <a:spcPct val="90000"/>
        </a:lnSpc>
        <a:spcBef>
          <a:spcPts val="392"/>
        </a:spcBef>
        <a:buFont typeface="Arial" panose="020B0604020202020204" pitchFamily="34" charset="0"/>
        <a:buChar char="•"/>
        <a:defRPr sz="1410" kern="1200">
          <a:solidFill>
            <a:schemeClr val="tx1"/>
          </a:solidFill>
          <a:latin typeface="+mn-lt"/>
          <a:ea typeface="+mn-ea"/>
          <a:cs typeface="+mn-cs"/>
        </a:defRPr>
      </a:lvl6pPr>
      <a:lvl7pPr marL="2328405" indent="-179108" algn="l" defTabSz="716432" rtl="0" eaLnBrk="1" latinLnBrk="0" hangingPunct="1">
        <a:lnSpc>
          <a:spcPct val="90000"/>
        </a:lnSpc>
        <a:spcBef>
          <a:spcPts val="392"/>
        </a:spcBef>
        <a:buFont typeface="Arial" panose="020B0604020202020204" pitchFamily="34" charset="0"/>
        <a:buChar char="•"/>
        <a:defRPr sz="1410" kern="1200">
          <a:solidFill>
            <a:schemeClr val="tx1"/>
          </a:solidFill>
          <a:latin typeface="+mn-lt"/>
          <a:ea typeface="+mn-ea"/>
          <a:cs typeface="+mn-cs"/>
        </a:defRPr>
      </a:lvl7pPr>
      <a:lvl8pPr marL="2686622" indent="-179108" algn="l" defTabSz="716432" rtl="0" eaLnBrk="1" latinLnBrk="0" hangingPunct="1">
        <a:lnSpc>
          <a:spcPct val="90000"/>
        </a:lnSpc>
        <a:spcBef>
          <a:spcPts val="392"/>
        </a:spcBef>
        <a:buFont typeface="Arial" panose="020B0604020202020204" pitchFamily="34" charset="0"/>
        <a:buChar char="•"/>
        <a:defRPr sz="1410" kern="1200">
          <a:solidFill>
            <a:schemeClr val="tx1"/>
          </a:solidFill>
          <a:latin typeface="+mn-lt"/>
          <a:ea typeface="+mn-ea"/>
          <a:cs typeface="+mn-cs"/>
        </a:defRPr>
      </a:lvl8pPr>
      <a:lvl9pPr marL="3044838" indent="-179108" algn="l" defTabSz="716432" rtl="0" eaLnBrk="1" latinLnBrk="0" hangingPunct="1">
        <a:lnSpc>
          <a:spcPct val="90000"/>
        </a:lnSpc>
        <a:spcBef>
          <a:spcPts val="392"/>
        </a:spcBef>
        <a:buFont typeface="Arial" panose="020B0604020202020204" pitchFamily="34" charset="0"/>
        <a:buChar char="•"/>
        <a:defRPr sz="1410" kern="1200">
          <a:solidFill>
            <a:schemeClr val="tx1"/>
          </a:solidFill>
          <a:latin typeface="+mn-lt"/>
          <a:ea typeface="+mn-ea"/>
          <a:cs typeface="+mn-cs"/>
        </a:defRPr>
      </a:lvl9pPr>
    </p:bodyStyle>
    <p:otherStyle>
      <a:defPPr>
        <a:defRPr lang="en-US"/>
      </a:defPPr>
      <a:lvl1pPr marL="0" algn="l" defTabSz="716432" rtl="0" eaLnBrk="1" latinLnBrk="0" hangingPunct="1">
        <a:defRPr sz="1410" kern="1200">
          <a:solidFill>
            <a:schemeClr val="tx1"/>
          </a:solidFill>
          <a:latin typeface="+mn-lt"/>
          <a:ea typeface="+mn-ea"/>
          <a:cs typeface="+mn-cs"/>
        </a:defRPr>
      </a:lvl1pPr>
      <a:lvl2pPr marL="358216" algn="l" defTabSz="716432" rtl="0" eaLnBrk="1" latinLnBrk="0" hangingPunct="1">
        <a:defRPr sz="1410" kern="1200">
          <a:solidFill>
            <a:schemeClr val="tx1"/>
          </a:solidFill>
          <a:latin typeface="+mn-lt"/>
          <a:ea typeface="+mn-ea"/>
          <a:cs typeface="+mn-cs"/>
        </a:defRPr>
      </a:lvl2pPr>
      <a:lvl3pPr marL="716432" algn="l" defTabSz="716432" rtl="0" eaLnBrk="1" latinLnBrk="0" hangingPunct="1">
        <a:defRPr sz="1410" kern="1200">
          <a:solidFill>
            <a:schemeClr val="tx1"/>
          </a:solidFill>
          <a:latin typeface="+mn-lt"/>
          <a:ea typeface="+mn-ea"/>
          <a:cs typeface="+mn-cs"/>
        </a:defRPr>
      </a:lvl3pPr>
      <a:lvl4pPr marL="1074649" algn="l" defTabSz="716432" rtl="0" eaLnBrk="1" latinLnBrk="0" hangingPunct="1">
        <a:defRPr sz="1410" kern="1200">
          <a:solidFill>
            <a:schemeClr val="tx1"/>
          </a:solidFill>
          <a:latin typeface="+mn-lt"/>
          <a:ea typeface="+mn-ea"/>
          <a:cs typeface="+mn-cs"/>
        </a:defRPr>
      </a:lvl4pPr>
      <a:lvl5pPr marL="1432865" algn="l" defTabSz="716432" rtl="0" eaLnBrk="1" latinLnBrk="0" hangingPunct="1">
        <a:defRPr sz="1410" kern="1200">
          <a:solidFill>
            <a:schemeClr val="tx1"/>
          </a:solidFill>
          <a:latin typeface="+mn-lt"/>
          <a:ea typeface="+mn-ea"/>
          <a:cs typeface="+mn-cs"/>
        </a:defRPr>
      </a:lvl5pPr>
      <a:lvl6pPr marL="1791081" algn="l" defTabSz="716432" rtl="0" eaLnBrk="1" latinLnBrk="0" hangingPunct="1">
        <a:defRPr sz="1410" kern="1200">
          <a:solidFill>
            <a:schemeClr val="tx1"/>
          </a:solidFill>
          <a:latin typeface="+mn-lt"/>
          <a:ea typeface="+mn-ea"/>
          <a:cs typeface="+mn-cs"/>
        </a:defRPr>
      </a:lvl6pPr>
      <a:lvl7pPr marL="2149297" algn="l" defTabSz="716432" rtl="0" eaLnBrk="1" latinLnBrk="0" hangingPunct="1">
        <a:defRPr sz="1410" kern="1200">
          <a:solidFill>
            <a:schemeClr val="tx1"/>
          </a:solidFill>
          <a:latin typeface="+mn-lt"/>
          <a:ea typeface="+mn-ea"/>
          <a:cs typeface="+mn-cs"/>
        </a:defRPr>
      </a:lvl7pPr>
      <a:lvl8pPr marL="2507513" algn="l" defTabSz="716432" rtl="0" eaLnBrk="1" latinLnBrk="0" hangingPunct="1">
        <a:defRPr sz="1410" kern="1200">
          <a:solidFill>
            <a:schemeClr val="tx1"/>
          </a:solidFill>
          <a:latin typeface="+mn-lt"/>
          <a:ea typeface="+mn-ea"/>
          <a:cs typeface="+mn-cs"/>
        </a:defRPr>
      </a:lvl8pPr>
      <a:lvl9pPr marL="2865730" algn="l" defTabSz="716432" rtl="0" eaLnBrk="1" latinLnBrk="0" hangingPunct="1">
        <a:defRPr sz="141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hyperlink" Target="https://www.facebook.com/sofirobleblablabla/posts/10225070455367493?__cft__%5b0%5d=AZWvToCGLX9AlvsAKBZLk1raYDBWk184x42djtFe3mqKyzy0WySk8Sj1KVsU4hIJ3j8hgvl8tUFb1UeCP-Sj-5Jb1s1mBeT5RnGJO00mvx4jfaa2IwlofMuziV870Zz2TW8&amp;__tn__=%2CO%2CP-R" TargetMode="Externa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watch?v=V5yLOcp-azI" TargetMode="External"/><Relationship Id="rId3" Type="http://schemas.openxmlformats.org/officeDocument/2006/relationships/image" Target="../media/image15.jpeg"/><Relationship Id="rId7" Type="http://schemas.openxmlformats.org/officeDocument/2006/relationships/hyperlink" Target="https://www.youtube.com/watch?v=SNvN2Gx24Qk" TargetMode="External"/><Relationship Id="rId2" Type="http://schemas.openxmlformats.org/officeDocument/2006/relationships/hyperlink" Target="http://proyectoidis.org/pepping-tom/" TargetMode="External"/><Relationship Id="rId1" Type="http://schemas.openxmlformats.org/officeDocument/2006/relationships/slideLayout" Target="../slideLayouts/slideLayout2.xml"/><Relationship Id="rId6" Type="http://schemas.openxmlformats.org/officeDocument/2006/relationships/hyperlink" Target="https://www.youtube.com/watch?v=wq15WrJaauE" TargetMode="External"/><Relationship Id="rId5" Type="http://schemas.openxmlformats.org/officeDocument/2006/relationships/image" Target="../media/image17.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E02CE"/>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86BB8D-BA6B-41C1-99CA-049D2FFFB667}"/>
              </a:ext>
            </a:extLst>
          </p:cNvPr>
          <p:cNvSpPr>
            <a:spLocks noGrp="1"/>
          </p:cNvSpPr>
          <p:nvPr>
            <p:ph type="title"/>
          </p:nvPr>
        </p:nvSpPr>
        <p:spPr>
          <a:xfrm>
            <a:off x="198913" y="12353"/>
            <a:ext cx="6766559" cy="2383943"/>
          </a:xfrm>
        </p:spPr>
        <p:txBody>
          <a:bodyPr>
            <a:normAutofit/>
          </a:bodyPr>
          <a:lstStyle/>
          <a:p>
            <a:pPr algn="ctr"/>
            <a:r>
              <a:rPr lang="es-ES" sz="4000" b="1" dirty="0">
                <a:solidFill>
                  <a:srgbClr val="24EAF4"/>
                </a:solidFill>
                <a:latin typeface="Abadi" panose="020B0604020104020204" pitchFamily="34" charset="0"/>
              </a:rPr>
              <a:t>Unidad 4: </a:t>
            </a:r>
            <a:br>
              <a:rPr lang="es-ES" sz="6000" b="1" dirty="0">
                <a:solidFill>
                  <a:srgbClr val="24EAF4"/>
                </a:solidFill>
                <a:latin typeface="Bradley Hand ITC" panose="03070402050302030203" pitchFamily="66" charset="0"/>
              </a:rPr>
            </a:br>
            <a:r>
              <a:rPr lang="es-ES" sz="4800" b="1" dirty="0">
                <a:solidFill>
                  <a:srgbClr val="B8FF29"/>
                </a:solidFill>
                <a:latin typeface="Abadi" panose="020B0604020104020204" pitchFamily="34" charset="0"/>
              </a:rPr>
              <a:t>La memoria y recuerdo en las Artes</a:t>
            </a:r>
            <a:endParaRPr lang="es-ES" sz="5400" dirty="0">
              <a:solidFill>
                <a:srgbClr val="B8FF29"/>
              </a:solidFill>
              <a:latin typeface="Abadi" panose="020B0604020104020204" pitchFamily="34" charset="0"/>
            </a:endParaRPr>
          </a:p>
        </p:txBody>
      </p:sp>
      <p:sp>
        <p:nvSpPr>
          <p:cNvPr id="5" name="CuadroTexto 4">
            <a:extLst>
              <a:ext uri="{FF2B5EF4-FFF2-40B4-BE49-F238E27FC236}">
                <a16:creationId xmlns:a16="http://schemas.microsoft.com/office/drawing/2014/main" id="{B6B69AB2-668C-4EEF-9EB3-2B19CAB604F9}"/>
              </a:ext>
            </a:extLst>
          </p:cNvPr>
          <p:cNvSpPr txBox="1"/>
          <p:nvPr/>
        </p:nvSpPr>
        <p:spPr>
          <a:xfrm>
            <a:off x="198913" y="6067016"/>
            <a:ext cx="6766559" cy="2862322"/>
          </a:xfrm>
          <a:prstGeom prst="rect">
            <a:avLst/>
          </a:prstGeom>
          <a:noFill/>
        </p:spPr>
        <p:txBody>
          <a:bodyPr wrap="square">
            <a:spAutoFit/>
          </a:bodyPr>
          <a:lstStyle/>
          <a:p>
            <a:pPr marL="0" indent="0" algn="ctr">
              <a:buNone/>
            </a:pPr>
            <a:r>
              <a:rPr lang="es-ES" sz="3600" b="1" dirty="0">
                <a:solidFill>
                  <a:srgbClr val="24EAF4"/>
                </a:solidFill>
                <a:latin typeface="Abadi" panose="020B0604020104020204" pitchFamily="34" charset="0"/>
              </a:rPr>
              <a:t>Objetivo:</a:t>
            </a:r>
          </a:p>
          <a:p>
            <a:pPr marL="0" indent="0">
              <a:buNone/>
            </a:pPr>
            <a:r>
              <a:rPr lang="es-ES" sz="3600" b="1" dirty="0">
                <a:solidFill>
                  <a:srgbClr val="B8FF29"/>
                </a:solidFill>
                <a:latin typeface="Abadi" panose="020B0604020104020204" pitchFamily="34" charset="0"/>
              </a:rPr>
              <a:t>Sintetizar las características de expresión de la memoria de algún o alguna artista vista en clases a partir e la creación de una postal.</a:t>
            </a:r>
          </a:p>
        </p:txBody>
      </p:sp>
      <p:pic>
        <p:nvPicPr>
          <p:cNvPr id="3" name="Imagen 2">
            <a:extLst>
              <a:ext uri="{FF2B5EF4-FFF2-40B4-BE49-F238E27FC236}">
                <a16:creationId xmlns:a16="http://schemas.microsoft.com/office/drawing/2014/main" id="{D81C489D-1722-4111-898A-599C68873DDA}"/>
              </a:ext>
            </a:extLst>
          </p:cNvPr>
          <p:cNvPicPr>
            <a:picLocks noChangeAspect="1"/>
          </p:cNvPicPr>
          <p:nvPr/>
        </p:nvPicPr>
        <p:blipFill rotWithShape="1">
          <a:blip r:embed="rId2"/>
          <a:srcRect t="15664" b="28664"/>
          <a:stretch/>
        </p:blipFill>
        <p:spPr>
          <a:xfrm>
            <a:off x="900048" y="2162278"/>
            <a:ext cx="5364292" cy="3983747"/>
          </a:xfrm>
          <a:prstGeom prst="rect">
            <a:avLst/>
          </a:prstGeom>
        </p:spPr>
      </p:pic>
    </p:spTree>
    <p:extLst>
      <p:ext uri="{BB962C8B-B14F-4D97-AF65-F5344CB8AC3E}">
        <p14:creationId xmlns:p14="http://schemas.microsoft.com/office/powerpoint/2010/main" val="3274338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B3BD5"/>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9E3AAF-85C8-4D50-BE8B-1C483C09FA3C}"/>
              </a:ext>
            </a:extLst>
          </p:cNvPr>
          <p:cNvSpPr>
            <a:spLocks noGrp="1"/>
          </p:cNvSpPr>
          <p:nvPr>
            <p:ph type="title"/>
          </p:nvPr>
        </p:nvSpPr>
        <p:spPr>
          <a:xfrm>
            <a:off x="177067" y="162590"/>
            <a:ext cx="6917968" cy="1747225"/>
          </a:xfrm>
        </p:spPr>
        <p:txBody>
          <a:bodyPr>
            <a:normAutofit fontScale="90000"/>
          </a:bodyPr>
          <a:lstStyle/>
          <a:p>
            <a:r>
              <a:rPr lang="es-ES" sz="4089" b="1" dirty="0">
                <a:solidFill>
                  <a:srgbClr val="2D2D2D"/>
                </a:solidFill>
                <a:latin typeface="Majerit"/>
              </a:rPr>
              <a:t>8) Martín Chambi:</a:t>
            </a:r>
            <a:br>
              <a:rPr lang="es-ES" b="1" i="0" dirty="0">
                <a:solidFill>
                  <a:srgbClr val="2D2D2D"/>
                </a:solidFill>
                <a:effectLst/>
                <a:latin typeface="Majerit"/>
              </a:rPr>
            </a:br>
            <a:r>
              <a:rPr lang="es-ES" b="1" i="0" dirty="0">
                <a:solidFill>
                  <a:srgbClr val="2D2D2D"/>
                </a:solidFill>
                <a:effectLst/>
                <a:latin typeface="Majerit"/>
              </a:rPr>
              <a:t>I</a:t>
            </a:r>
            <a:r>
              <a:rPr lang="es-ES" b="1" dirty="0"/>
              <a:t>ndígena que retrató al pueblo peruano</a:t>
            </a:r>
            <a:br>
              <a:rPr lang="es-ES" b="1" dirty="0"/>
            </a:br>
            <a:br>
              <a:rPr lang="es-ES" b="1" i="0" dirty="0">
                <a:solidFill>
                  <a:srgbClr val="2D2D2D"/>
                </a:solidFill>
                <a:effectLst/>
                <a:latin typeface="Majerit"/>
              </a:rPr>
            </a:br>
            <a:endParaRPr lang="es-ES" dirty="0"/>
          </a:p>
        </p:txBody>
      </p:sp>
      <p:sp>
        <p:nvSpPr>
          <p:cNvPr id="3" name="Marcador de contenido 2">
            <a:extLst>
              <a:ext uri="{FF2B5EF4-FFF2-40B4-BE49-F238E27FC236}">
                <a16:creationId xmlns:a16="http://schemas.microsoft.com/office/drawing/2014/main" id="{8CE6C5CC-35B7-4A08-ABBB-B425F594B8B6}"/>
              </a:ext>
            </a:extLst>
          </p:cNvPr>
          <p:cNvSpPr>
            <a:spLocks noGrp="1"/>
          </p:cNvSpPr>
          <p:nvPr>
            <p:ph idx="1"/>
          </p:nvPr>
        </p:nvSpPr>
        <p:spPr>
          <a:xfrm>
            <a:off x="177067" y="1165080"/>
            <a:ext cx="6810254" cy="1747226"/>
          </a:xfrm>
        </p:spPr>
        <p:txBody>
          <a:bodyPr>
            <a:normAutofit/>
          </a:bodyPr>
          <a:lstStyle/>
          <a:p>
            <a:pPr marL="0" indent="0">
              <a:buNone/>
            </a:pPr>
            <a:r>
              <a:rPr lang="es-ES" sz="2881" b="1" dirty="0">
                <a:latin typeface="+mj-lt"/>
                <a:ea typeface="+mj-ea"/>
                <a:cs typeface="+mj-cs"/>
              </a:rPr>
              <a:t>El fotógrafo se convirtió en un referente de las estampas paisajistas y de la antropología gracias a los retratos que realizó.</a:t>
            </a:r>
            <a:endParaRPr lang="es-ES" dirty="0"/>
          </a:p>
        </p:txBody>
      </p:sp>
      <p:pic>
        <p:nvPicPr>
          <p:cNvPr id="14338" name="Picture 2" descr="Juan de la Cruz Sihuana con Victor Mendivil” – 1925">
            <a:extLst>
              <a:ext uri="{FF2B5EF4-FFF2-40B4-BE49-F238E27FC236}">
                <a16:creationId xmlns:a16="http://schemas.microsoft.com/office/drawing/2014/main" id="{CE331A0C-69A3-4ACE-86EA-226854DD97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864" y="2524371"/>
            <a:ext cx="4208878" cy="6411709"/>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Chicha y sapo – 1931">
            <a:extLst>
              <a:ext uri="{FF2B5EF4-FFF2-40B4-BE49-F238E27FC236}">
                <a16:creationId xmlns:a16="http://schemas.microsoft.com/office/drawing/2014/main" id="{57748A0B-661E-49C4-8997-41CA8F2717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726" y="3965844"/>
            <a:ext cx="6658939" cy="4355680"/>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Precios y estimaciones de las obras Martín Chambi">
            <a:extLst>
              <a:ext uri="{FF2B5EF4-FFF2-40B4-BE49-F238E27FC236}">
                <a16:creationId xmlns:a16="http://schemas.microsoft.com/office/drawing/2014/main" id="{A4649FAC-B735-421F-A951-DEE82077C6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685" y="3581485"/>
            <a:ext cx="6550674" cy="4301609"/>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Martín Chambi Jiménez. Fotógrafo de la etnia andina, en ...">
            <a:extLst>
              <a:ext uri="{FF2B5EF4-FFF2-40B4-BE49-F238E27FC236}">
                <a16:creationId xmlns:a16="http://schemas.microsoft.com/office/drawing/2014/main" id="{1315F5E2-FAC6-41C1-A901-A045EA7FAD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989" y="2578994"/>
            <a:ext cx="6551227" cy="51613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argador de chicha – 1940">
            <a:extLst>
              <a:ext uri="{FF2B5EF4-FFF2-40B4-BE49-F238E27FC236}">
                <a16:creationId xmlns:a16="http://schemas.microsoft.com/office/drawing/2014/main" id="{DD0FD4FB-FB0A-494B-993E-3FB0F49B91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153" y="2524371"/>
            <a:ext cx="4804257" cy="6411708"/>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El archivo fotográfico de Martín Chambi contiene cerca de 30.000 negativos">
            <a:extLst>
              <a:ext uri="{FF2B5EF4-FFF2-40B4-BE49-F238E27FC236}">
                <a16:creationId xmlns:a16="http://schemas.microsoft.com/office/drawing/2014/main" id="{4687F230-2665-4015-BC0E-F3D375D0B3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867" y="2524371"/>
            <a:ext cx="6658939" cy="4162389"/>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607E288D-E984-4644-BBAA-7DECB6EF7593}"/>
              </a:ext>
            </a:extLst>
          </p:cNvPr>
          <p:cNvSpPr txBox="1"/>
          <p:nvPr/>
        </p:nvSpPr>
        <p:spPr>
          <a:xfrm>
            <a:off x="177067" y="9102109"/>
            <a:ext cx="3663021" cy="2308965"/>
          </a:xfrm>
          <a:prstGeom prst="rect">
            <a:avLst/>
          </a:prstGeom>
          <a:noFill/>
        </p:spPr>
        <p:txBody>
          <a:bodyPr wrap="square">
            <a:spAutoFit/>
          </a:bodyPr>
          <a:lstStyle/>
          <a:p>
            <a:r>
              <a:rPr lang="es-ES" sz="2881" b="1" dirty="0">
                <a:latin typeface="+mj-lt"/>
                <a:ea typeface="+mj-ea"/>
                <a:cs typeface="+mj-cs"/>
              </a:rPr>
              <a:t>Es el primer fotógrafo de sangre indígena que retrató a su propio pueblo con altivez y dignidad</a:t>
            </a:r>
          </a:p>
        </p:txBody>
      </p:sp>
    </p:spTree>
    <p:extLst>
      <p:ext uri="{BB962C8B-B14F-4D97-AF65-F5344CB8AC3E}">
        <p14:creationId xmlns:p14="http://schemas.microsoft.com/office/powerpoint/2010/main" val="439304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circle(in)">
                                      <p:cBhvr>
                                        <p:cTn id="12" dur="2000"/>
                                        <p:tgtEl>
                                          <p:spTgt spid="1433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342"/>
                                        </p:tgtEl>
                                        <p:attrNameLst>
                                          <p:attrName>style.visibility</p:attrName>
                                        </p:attrNameLst>
                                      </p:cBhvr>
                                      <p:to>
                                        <p:strVal val="visible"/>
                                      </p:to>
                                    </p:set>
                                    <p:animEffect transition="in" filter="randombar(horizontal)">
                                      <p:cBhvr>
                                        <p:cTn id="17" dur="500"/>
                                        <p:tgtEl>
                                          <p:spTgt spid="1434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4344"/>
                                        </p:tgtEl>
                                        <p:attrNameLst>
                                          <p:attrName>style.visibility</p:attrName>
                                        </p:attrNameLst>
                                      </p:cBhvr>
                                      <p:to>
                                        <p:strVal val="visible"/>
                                      </p:to>
                                    </p:set>
                                    <p:animEffect transition="in" filter="randombar(horizontal)">
                                      <p:cBhvr>
                                        <p:cTn id="22" dur="500"/>
                                        <p:tgtEl>
                                          <p:spTgt spid="1434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4346"/>
                                        </p:tgtEl>
                                        <p:attrNameLst>
                                          <p:attrName>style.visibility</p:attrName>
                                        </p:attrNameLst>
                                      </p:cBhvr>
                                      <p:to>
                                        <p:strVal val="visible"/>
                                      </p:to>
                                    </p:set>
                                    <p:animEffect transition="in" filter="randombar(horizontal)">
                                      <p:cBhvr>
                                        <p:cTn id="27" dur="500"/>
                                        <p:tgtEl>
                                          <p:spTgt spid="14346"/>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14348"/>
                                        </p:tgtEl>
                                        <p:attrNameLst>
                                          <p:attrName>style.visibility</p:attrName>
                                        </p:attrNameLst>
                                      </p:cBhvr>
                                      <p:to>
                                        <p:strVal val="visible"/>
                                      </p:to>
                                    </p:set>
                                    <p:animEffect transition="in" filter="wheel(1)">
                                      <p:cBhvr>
                                        <p:cTn id="37" dur="2000"/>
                                        <p:tgtEl>
                                          <p:spTgt spid="14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1879D"/>
        </a:soli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BF4AC1D-D49A-4F10-92F9-17122AB5C344}"/>
              </a:ext>
            </a:extLst>
          </p:cNvPr>
          <p:cNvSpPr>
            <a:spLocks noGrp="1"/>
          </p:cNvSpPr>
          <p:nvPr>
            <p:ph idx="1"/>
          </p:nvPr>
        </p:nvSpPr>
        <p:spPr>
          <a:xfrm>
            <a:off x="226346" y="174297"/>
            <a:ext cx="6711696" cy="1005841"/>
          </a:xfrm>
        </p:spPr>
        <p:txBody>
          <a:bodyPr>
            <a:normAutofit/>
          </a:bodyPr>
          <a:lstStyle/>
          <a:p>
            <a:pPr marL="0" indent="0">
              <a:buNone/>
            </a:pPr>
            <a:r>
              <a:rPr lang="es-ES" sz="3200" b="1" dirty="0">
                <a:solidFill>
                  <a:srgbClr val="B8FF29"/>
                </a:solidFill>
                <a:latin typeface="Abadi" panose="020B0604020104020204" pitchFamily="34" charset="0"/>
                <a:ea typeface="+mj-ea"/>
                <a:cs typeface="Courier New" panose="02070309020205020404" pitchFamily="49" charset="0"/>
              </a:rPr>
              <a:t>9) Las Tesis: Colectivo feminista de Valparaíso.</a:t>
            </a:r>
          </a:p>
          <a:p>
            <a:endParaRPr lang="es-ES" sz="2000" dirty="0"/>
          </a:p>
        </p:txBody>
      </p:sp>
      <p:pic>
        <p:nvPicPr>
          <p:cNvPr id="5122" name="Picture 2" descr="Las Tesis: ¿Quiénes son las mujeres tras el fenómeno ...">
            <a:extLst>
              <a:ext uri="{FF2B5EF4-FFF2-40B4-BE49-F238E27FC236}">
                <a16:creationId xmlns:a16="http://schemas.microsoft.com/office/drawing/2014/main" id="{0FB75597-AAC2-46F7-AF3B-F80069F803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5548"/>
            <a:ext cx="7164388" cy="477678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quot;Un violador en tu camino&quot; en lengua de señas: la ...">
            <a:extLst>
              <a:ext uri="{FF2B5EF4-FFF2-40B4-BE49-F238E27FC236}">
                <a16:creationId xmlns:a16="http://schemas.microsoft.com/office/drawing/2014/main" id="{4A29A621-C2B4-41D8-B689-5882047E0B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97784"/>
            <a:ext cx="7164388" cy="477678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Une plainte contre le groupe féministe &quot;Las Tesis&quot; - ZIN TV">
            <a:extLst>
              <a:ext uri="{FF2B5EF4-FFF2-40B4-BE49-F238E27FC236}">
                <a16:creationId xmlns:a16="http://schemas.microsoft.com/office/drawing/2014/main" id="{F33B2BAB-4264-4582-B678-9BDFC78878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00" y="1375548"/>
            <a:ext cx="7164388" cy="4776787"/>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33274933-C8FC-41CB-B42F-921AFE1A307A}"/>
              </a:ext>
            </a:extLst>
          </p:cNvPr>
          <p:cNvSpPr txBox="1"/>
          <p:nvPr/>
        </p:nvSpPr>
        <p:spPr>
          <a:xfrm>
            <a:off x="214946" y="6347745"/>
            <a:ext cx="6711695" cy="1815882"/>
          </a:xfrm>
          <a:prstGeom prst="rect">
            <a:avLst/>
          </a:prstGeom>
          <a:noFill/>
        </p:spPr>
        <p:txBody>
          <a:bodyPr wrap="square">
            <a:spAutoFit/>
          </a:bodyPr>
          <a:lstStyle/>
          <a:p>
            <a:r>
              <a:rPr lang="es-ES" sz="2800" dirty="0">
                <a:solidFill>
                  <a:srgbClr val="B8FF29"/>
                </a:solidFill>
                <a:latin typeface="Abadi" panose="020B0604020104020204" pitchFamily="34" charset="0"/>
                <a:ea typeface="+mj-ea"/>
                <a:cs typeface="Courier New" panose="02070309020205020404" pitchFamily="49" charset="0"/>
              </a:rPr>
              <a:t>La intervención ya se ha realizando en distintas partes de Chile, en Francia, España, Suiza, Alemania, Colombia y en Perú, Turquía entre otros países.</a:t>
            </a:r>
          </a:p>
        </p:txBody>
      </p:sp>
    </p:spTree>
    <p:extLst>
      <p:ext uri="{BB962C8B-B14F-4D97-AF65-F5344CB8AC3E}">
        <p14:creationId xmlns:p14="http://schemas.microsoft.com/office/powerpoint/2010/main" val="57969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randombar(horizontal)">
                                      <p:cBhvr>
                                        <p:cTn id="12" dur="500"/>
                                        <p:tgtEl>
                                          <p:spTgt spid="51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126"/>
                                        </p:tgtEl>
                                        <p:attrNameLst>
                                          <p:attrName>style.visibility</p:attrName>
                                        </p:attrNameLst>
                                      </p:cBhvr>
                                      <p:to>
                                        <p:strVal val="visible"/>
                                      </p:to>
                                    </p:set>
                                    <p:animEffect transition="in" filter="randombar(horizontal)">
                                      <p:cBhvr>
                                        <p:cTn id="17" dur="500"/>
                                        <p:tgtEl>
                                          <p:spTgt spid="51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801E9"/>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62A2C2-D321-48A9-B34B-2EB512BBC102}"/>
              </a:ext>
            </a:extLst>
          </p:cNvPr>
          <p:cNvSpPr>
            <a:spLocks noGrp="1"/>
          </p:cNvSpPr>
          <p:nvPr>
            <p:ph type="title"/>
          </p:nvPr>
        </p:nvSpPr>
        <p:spPr>
          <a:xfrm>
            <a:off x="492552" y="129474"/>
            <a:ext cx="6179285" cy="1532377"/>
          </a:xfrm>
        </p:spPr>
        <p:txBody>
          <a:bodyPr>
            <a:normAutofit/>
          </a:bodyPr>
          <a:lstStyle/>
          <a:p>
            <a:r>
              <a:rPr lang="es-ES" sz="4000" b="1" i="0" dirty="0">
                <a:solidFill>
                  <a:srgbClr val="B8FF29"/>
                </a:solidFill>
                <a:effectLst/>
                <a:latin typeface="Abadi" panose="020B0604020104020204" pitchFamily="34" charset="0"/>
                <a:cs typeface="Courier New" panose="02070309020205020404" pitchFamily="49" charset="0"/>
              </a:rPr>
              <a:t>10) Guerrilla </a:t>
            </a:r>
            <a:r>
              <a:rPr lang="es-ES" sz="4000" b="1" i="0" dirty="0" err="1">
                <a:solidFill>
                  <a:srgbClr val="B8FF29"/>
                </a:solidFill>
                <a:effectLst/>
                <a:latin typeface="Abadi" panose="020B0604020104020204" pitchFamily="34" charset="0"/>
                <a:cs typeface="Courier New" panose="02070309020205020404" pitchFamily="49" charset="0"/>
              </a:rPr>
              <a:t>girls</a:t>
            </a:r>
            <a:br>
              <a:rPr lang="es-ES" sz="4000" b="1" i="0" dirty="0">
                <a:solidFill>
                  <a:srgbClr val="B8FF29"/>
                </a:solidFill>
                <a:effectLst/>
                <a:latin typeface="Abadi" panose="020B0604020104020204" pitchFamily="34" charset="0"/>
                <a:cs typeface="Courier New" panose="02070309020205020404" pitchFamily="49" charset="0"/>
              </a:rPr>
            </a:br>
            <a:br>
              <a:rPr lang="es-ES" sz="3200" b="0" i="0" dirty="0">
                <a:solidFill>
                  <a:srgbClr val="333333"/>
                </a:solidFill>
                <a:effectLst/>
                <a:latin typeface="Abadi" panose="020B0604020104020204" pitchFamily="34" charset="0"/>
              </a:rPr>
            </a:br>
            <a:endParaRPr lang="es-ES" sz="3200" dirty="0">
              <a:latin typeface="Abadi" panose="020B0604020104020204" pitchFamily="34" charset="0"/>
            </a:endParaRPr>
          </a:p>
        </p:txBody>
      </p:sp>
      <p:sp>
        <p:nvSpPr>
          <p:cNvPr id="3" name="Marcador de contenido 2">
            <a:extLst>
              <a:ext uri="{FF2B5EF4-FFF2-40B4-BE49-F238E27FC236}">
                <a16:creationId xmlns:a16="http://schemas.microsoft.com/office/drawing/2014/main" id="{0387C000-4B01-4F25-8CCC-A72D831F807B}"/>
              </a:ext>
            </a:extLst>
          </p:cNvPr>
          <p:cNvSpPr>
            <a:spLocks noGrp="1"/>
          </p:cNvSpPr>
          <p:nvPr>
            <p:ph idx="1"/>
          </p:nvPr>
        </p:nvSpPr>
        <p:spPr>
          <a:xfrm>
            <a:off x="182881" y="4864607"/>
            <a:ext cx="6675120" cy="5842463"/>
          </a:xfrm>
        </p:spPr>
        <p:txBody>
          <a:bodyPr>
            <a:normAutofit/>
          </a:bodyPr>
          <a:lstStyle/>
          <a:p>
            <a:r>
              <a:rPr lang="es-ES" sz="2800" b="1" dirty="0">
                <a:solidFill>
                  <a:srgbClr val="B8FF29"/>
                </a:solidFill>
                <a:ea typeface="+mj-ea"/>
                <a:cs typeface="Courier New" panose="02070309020205020404" pitchFamily="49" charset="0"/>
              </a:rPr>
              <a:t>Fundado en el año 1985.</a:t>
            </a:r>
          </a:p>
          <a:p>
            <a:r>
              <a:rPr lang="es-ES" sz="2800" b="1" dirty="0">
                <a:solidFill>
                  <a:srgbClr val="B8FF29"/>
                </a:solidFill>
                <a:ea typeface="+mj-ea"/>
                <a:cs typeface="Courier New" panose="02070309020205020404" pitchFamily="49" charset="0"/>
              </a:rPr>
              <a:t>Se caracteriza principalmente por usar máscaras de gorila.</a:t>
            </a:r>
          </a:p>
          <a:p>
            <a:r>
              <a:rPr lang="es-ES" sz="2800" b="1" dirty="0">
                <a:solidFill>
                  <a:srgbClr val="B8FF29"/>
                </a:solidFill>
                <a:ea typeface="+mj-ea"/>
                <a:cs typeface="Courier New" panose="02070309020205020404" pitchFamily="49" charset="0"/>
              </a:rPr>
              <a:t>Su primer trabajo fue el de desplegar afiches en las calles de la ciudad de Nueva York para de este modo denunciar el desequilibrio existente entre los género</a:t>
            </a:r>
          </a:p>
        </p:txBody>
      </p:sp>
      <p:sp>
        <p:nvSpPr>
          <p:cNvPr id="7" name="AutoShape 4" descr="Guerrilla Girls - V&amp;A Museo, Londres">
            <a:extLst>
              <a:ext uri="{FF2B5EF4-FFF2-40B4-BE49-F238E27FC236}">
                <a16:creationId xmlns:a16="http://schemas.microsoft.com/office/drawing/2014/main" id="{594AA195-637C-4BCE-A32D-9A8C69D23CBE}"/>
              </a:ext>
            </a:extLst>
          </p:cNvPr>
          <p:cNvSpPr>
            <a:spLocks noChangeAspect="1" noChangeArrowheads="1"/>
          </p:cNvSpPr>
          <p:nvPr/>
        </p:nvSpPr>
        <p:spPr bwMode="auto">
          <a:xfrm>
            <a:off x="3429000" y="1631760"/>
            <a:ext cx="4910328" cy="49103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9" name="Imagen 8">
            <a:extLst>
              <a:ext uri="{FF2B5EF4-FFF2-40B4-BE49-F238E27FC236}">
                <a16:creationId xmlns:a16="http://schemas.microsoft.com/office/drawing/2014/main" id="{E72471DA-8EE4-4450-AC86-2AE4707BFDAE}"/>
              </a:ext>
            </a:extLst>
          </p:cNvPr>
          <p:cNvPicPr>
            <a:picLocks noChangeAspect="1"/>
          </p:cNvPicPr>
          <p:nvPr/>
        </p:nvPicPr>
        <p:blipFill>
          <a:blip r:embed="rId3"/>
          <a:stretch>
            <a:fillRect/>
          </a:stretch>
        </p:blipFill>
        <p:spPr>
          <a:xfrm>
            <a:off x="0" y="1069404"/>
            <a:ext cx="7164388" cy="3543295"/>
          </a:xfrm>
          <a:prstGeom prst="rect">
            <a:avLst/>
          </a:prstGeom>
        </p:spPr>
      </p:pic>
      <p:pic>
        <p:nvPicPr>
          <p:cNvPr id="11" name="Imagen 10">
            <a:extLst>
              <a:ext uri="{FF2B5EF4-FFF2-40B4-BE49-F238E27FC236}">
                <a16:creationId xmlns:a16="http://schemas.microsoft.com/office/drawing/2014/main" id="{0F38EAFA-B4DE-4124-BB97-45CBFAF7BBD1}"/>
              </a:ext>
            </a:extLst>
          </p:cNvPr>
          <p:cNvPicPr>
            <a:picLocks noChangeAspect="1"/>
          </p:cNvPicPr>
          <p:nvPr/>
        </p:nvPicPr>
        <p:blipFill>
          <a:blip r:embed="rId4"/>
          <a:stretch>
            <a:fillRect/>
          </a:stretch>
        </p:blipFill>
        <p:spPr>
          <a:xfrm>
            <a:off x="749197" y="895662"/>
            <a:ext cx="5542488" cy="3717867"/>
          </a:xfrm>
          <a:prstGeom prst="rect">
            <a:avLst/>
          </a:prstGeom>
        </p:spPr>
      </p:pic>
      <p:pic>
        <p:nvPicPr>
          <p:cNvPr id="2050" name="Picture 2" descr="Guerrilla Girls - RTVE.es">
            <a:extLst>
              <a:ext uri="{FF2B5EF4-FFF2-40B4-BE49-F238E27FC236}">
                <a16:creationId xmlns:a16="http://schemas.microsoft.com/office/drawing/2014/main" id="{B3A40811-FCC8-455C-849B-A320C85029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53" y="762458"/>
            <a:ext cx="7164388" cy="40306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uerrilla Girls">
            <a:extLst>
              <a:ext uri="{FF2B5EF4-FFF2-40B4-BE49-F238E27FC236}">
                <a16:creationId xmlns:a16="http://schemas.microsoft.com/office/drawing/2014/main" id="{FF80926C-44DD-4C19-B5AC-C044E72572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678" y="1068534"/>
            <a:ext cx="7324066" cy="3372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56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randombar(horizontal)">
                                      <p:cBhvr>
                                        <p:cTn id="22" dur="5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054"/>
                                        </p:tgtEl>
                                        <p:attrNameLst>
                                          <p:attrName>style.visibility</p:attrName>
                                        </p:attrNameLst>
                                      </p:cBhvr>
                                      <p:to>
                                        <p:strVal val="visible"/>
                                      </p:to>
                                    </p:set>
                                    <p:animEffect transition="in" filter="randombar(horizontal)">
                                      <p:cBhvr>
                                        <p:cTn id="27"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E02CE"/>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42187-0AA1-4EEA-A8AC-F20146E33B27}"/>
              </a:ext>
            </a:extLst>
          </p:cNvPr>
          <p:cNvSpPr>
            <a:spLocks noGrp="1"/>
          </p:cNvSpPr>
          <p:nvPr>
            <p:ph type="title"/>
          </p:nvPr>
        </p:nvSpPr>
        <p:spPr>
          <a:xfrm>
            <a:off x="710528" y="835177"/>
            <a:ext cx="5743335" cy="795350"/>
          </a:xfrm>
        </p:spPr>
        <p:txBody>
          <a:bodyPr>
            <a:noAutofit/>
          </a:bodyPr>
          <a:lstStyle/>
          <a:p>
            <a:pPr algn="ctr"/>
            <a:br>
              <a:rPr lang="es-ES" sz="3346" dirty="0">
                <a:solidFill>
                  <a:srgbClr val="1C1E21"/>
                </a:solidFill>
                <a:latin typeface="Kristen ITC" panose="03050502040202030202" pitchFamily="66" charset="0"/>
                <a:hlinkClick r:id="rId2"/>
              </a:rPr>
            </a:br>
            <a:endParaRPr lang="es-ES" sz="3346" dirty="0">
              <a:latin typeface="Kristen ITC" panose="03050502040202030202" pitchFamily="66" charset="0"/>
            </a:endParaRPr>
          </a:p>
        </p:txBody>
      </p:sp>
      <p:sp>
        <p:nvSpPr>
          <p:cNvPr id="3" name="Marcador de contenido 2">
            <a:extLst>
              <a:ext uri="{FF2B5EF4-FFF2-40B4-BE49-F238E27FC236}">
                <a16:creationId xmlns:a16="http://schemas.microsoft.com/office/drawing/2014/main" id="{AF64FA20-B40F-4D94-9FC7-6F1EBF2EA1A4}"/>
              </a:ext>
            </a:extLst>
          </p:cNvPr>
          <p:cNvSpPr>
            <a:spLocks noGrp="1"/>
          </p:cNvSpPr>
          <p:nvPr>
            <p:ph idx="1"/>
          </p:nvPr>
        </p:nvSpPr>
        <p:spPr>
          <a:xfrm>
            <a:off x="212965" y="123039"/>
            <a:ext cx="5743335" cy="795350"/>
          </a:xfrm>
        </p:spPr>
        <p:txBody>
          <a:bodyPr>
            <a:normAutofit/>
          </a:bodyPr>
          <a:lstStyle/>
          <a:p>
            <a:pPr marL="0" indent="0" algn="ctr">
              <a:buNone/>
            </a:pPr>
            <a:r>
              <a:rPr lang="es-ES" sz="4000" dirty="0">
                <a:solidFill>
                  <a:schemeClr val="bg1"/>
                </a:solidFill>
              </a:rPr>
              <a:t>11) </a:t>
            </a:r>
            <a:r>
              <a:rPr lang="es-ES" sz="4000" dirty="0" err="1">
                <a:solidFill>
                  <a:schemeClr val="bg1"/>
                </a:solidFill>
              </a:rPr>
              <a:t>Kaarina</a:t>
            </a:r>
            <a:r>
              <a:rPr lang="es-ES" sz="4000" dirty="0">
                <a:solidFill>
                  <a:schemeClr val="bg1"/>
                </a:solidFill>
              </a:rPr>
              <a:t> </a:t>
            </a:r>
            <a:r>
              <a:rPr lang="es-ES" sz="4000" dirty="0" err="1">
                <a:solidFill>
                  <a:schemeClr val="bg1"/>
                </a:solidFill>
              </a:rPr>
              <a:t>Kaikkonen</a:t>
            </a:r>
            <a:endParaRPr lang="es-ES" sz="4000" dirty="0">
              <a:solidFill>
                <a:schemeClr val="bg1"/>
              </a:solidFill>
            </a:endParaRPr>
          </a:p>
        </p:txBody>
      </p:sp>
      <p:sp>
        <p:nvSpPr>
          <p:cNvPr id="5" name="CuadroTexto 4">
            <a:extLst>
              <a:ext uri="{FF2B5EF4-FFF2-40B4-BE49-F238E27FC236}">
                <a16:creationId xmlns:a16="http://schemas.microsoft.com/office/drawing/2014/main" id="{F92BE83B-3DDB-4124-918B-83D73A907137}"/>
              </a:ext>
            </a:extLst>
          </p:cNvPr>
          <p:cNvSpPr txBox="1"/>
          <p:nvPr/>
        </p:nvSpPr>
        <p:spPr>
          <a:xfrm>
            <a:off x="212965" y="1011630"/>
            <a:ext cx="6189466" cy="1007712"/>
          </a:xfrm>
          <a:prstGeom prst="rect">
            <a:avLst/>
          </a:prstGeom>
          <a:noFill/>
        </p:spPr>
        <p:txBody>
          <a:bodyPr wrap="square">
            <a:spAutoFit/>
          </a:bodyPr>
          <a:lstStyle/>
          <a:p>
            <a:r>
              <a:rPr lang="es-ES" sz="2974" dirty="0">
                <a:solidFill>
                  <a:srgbClr val="66FF33"/>
                </a:solidFill>
                <a:latin typeface="Merriweather"/>
              </a:rPr>
              <a:t>Finlandesa, sus obras responden al concepto de instalación moderna.</a:t>
            </a:r>
          </a:p>
        </p:txBody>
      </p:sp>
      <p:pic>
        <p:nvPicPr>
          <p:cNvPr id="7" name="Imagen 6">
            <a:extLst>
              <a:ext uri="{FF2B5EF4-FFF2-40B4-BE49-F238E27FC236}">
                <a16:creationId xmlns:a16="http://schemas.microsoft.com/office/drawing/2014/main" id="{34ABC039-66BE-4A4B-A633-FD76AE32B886}"/>
              </a:ext>
            </a:extLst>
          </p:cNvPr>
          <p:cNvPicPr>
            <a:picLocks noChangeAspect="1"/>
          </p:cNvPicPr>
          <p:nvPr/>
        </p:nvPicPr>
        <p:blipFill rotWithShape="1">
          <a:blip r:embed="rId3"/>
          <a:srcRect l="3128" t="2963" r="767"/>
          <a:stretch/>
        </p:blipFill>
        <p:spPr>
          <a:xfrm>
            <a:off x="2213854" y="2019342"/>
            <a:ext cx="4676665" cy="3465551"/>
          </a:xfrm>
          <a:prstGeom prst="rect">
            <a:avLst/>
          </a:prstGeom>
        </p:spPr>
      </p:pic>
      <p:sp>
        <p:nvSpPr>
          <p:cNvPr id="10" name="CuadroTexto 9">
            <a:extLst>
              <a:ext uri="{FF2B5EF4-FFF2-40B4-BE49-F238E27FC236}">
                <a16:creationId xmlns:a16="http://schemas.microsoft.com/office/drawing/2014/main" id="{73416F6C-4F31-4901-AB4F-87EFB5EFCA95}"/>
              </a:ext>
            </a:extLst>
          </p:cNvPr>
          <p:cNvSpPr txBox="1"/>
          <p:nvPr/>
        </p:nvSpPr>
        <p:spPr>
          <a:xfrm>
            <a:off x="322732" y="6585846"/>
            <a:ext cx="6610076" cy="2380780"/>
          </a:xfrm>
          <a:prstGeom prst="rect">
            <a:avLst/>
          </a:prstGeom>
          <a:noFill/>
        </p:spPr>
        <p:txBody>
          <a:bodyPr wrap="square">
            <a:spAutoFit/>
          </a:bodyPr>
          <a:lstStyle/>
          <a:p>
            <a:r>
              <a:rPr lang="es-ES" sz="2974" i="1" dirty="0">
                <a:solidFill>
                  <a:srgbClr val="66FF33"/>
                </a:solidFill>
                <a:latin typeface="Merriweather"/>
              </a:rPr>
              <a:t>“El sentimiento y la historia de un lugar, unidos a la persona que soy en ese momento, con mi pasado y mis pensamientos, dan a luz a la obra de arte.”</a:t>
            </a:r>
          </a:p>
        </p:txBody>
      </p:sp>
      <p:pic>
        <p:nvPicPr>
          <p:cNvPr id="8" name="Picture 4" descr="Kaarina Kaikkonen: Towards Tomorrow,2012, MAXXI Museo Nazionale Belle Arti, Rome, Italy">
            <a:extLst>
              <a:ext uri="{FF2B5EF4-FFF2-40B4-BE49-F238E27FC236}">
                <a16:creationId xmlns:a16="http://schemas.microsoft.com/office/drawing/2014/main" id="{00C09A35-5219-4F02-B9AE-A6189240DC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2224" y="2019342"/>
            <a:ext cx="5140584" cy="34274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 Are We Still Going On? 2012 Maramotti Collection, Italy">
            <a:extLst>
              <a:ext uri="{FF2B5EF4-FFF2-40B4-BE49-F238E27FC236}">
                <a16:creationId xmlns:a16="http://schemas.microsoft.com/office/drawing/2014/main" id="{403DA804-1587-4C6C-9AD6-F9A679541F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492" y="2019342"/>
            <a:ext cx="5198370" cy="38933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Are We Still Afloat? 2013 Kennedy Center Washington">
            <a:extLst>
              <a:ext uri="{FF2B5EF4-FFF2-40B4-BE49-F238E27FC236}">
                <a16:creationId xmlns:a16="http://schemas.microsoft.com/office/drawing/2014/main" id="{F281D1BB-0854-481B-99F9-ED362EDBCB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5549" y="840403"/>
            <a:ext cx="3800710" cy="50722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Kaarina Kaikkonen | Installation art, Environmental art ...">
            <a:extLst>
              <a:ext uri="{FF2B5EF4-FFF2-40B4-BE49-F238E27FC236}">
                <a16:creationId xmlns:a16="http://schemas.microsoft.com/office/drawing/2014/main" id="{94AC9B5B-D327-403F-875A-E2068E05CB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20789" y="1870606"/>
            <a:ext cx="4350933" cy="4324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87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heel(1)">
                                      <p:cBhvr>
                                        <p:cTn id="37" dur="2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1879D"/>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20437B-845A-4FB0-903C-DCFC7D1A3F85}"/>
              </a:ext>
            </a:extLst>
          </p:cNvPr>
          <p:cNvSpPr>
            <a:spLocks noGrp="1"/>
          </p:cNvSpPr>
          <p:nvPr>
            <p:ph type="title"/>
          </p:nvPr>
        </p:nvSpPr>
        <p:spPr>
          <a:xfrm>
            <a:off x="199942" y="1921861"/>
            <a:ext cx="6179285" cy="745993"/>
          </a:xfrm>
        </p:spPr>
        <p:txBody>
          <a:bodyPr>
            <a:normAutofit/>
          </a:bodyPr>
          <a:lstStyle/>
          <a:p>
            <a:r>
              <a:rPr lang="es-ES" sz="3200" b="1" i="0" dirty="0">
                <a:solidFill>
                  <a:schemeClr val="bg1"/>
                </a:solidFill>
                <a:effectLst/>
                <a:latin typeface="Abadi" panose="020B0604020104020204" pitchFamily="34" charset="0"/>
              </a:rPr>
              <a:t>a) Memoria individual</a:t>
            </a:r>
            <a:endParaRPr lang="es-ES" sz="3200" dirty="0">
              <a:solidFill>
                <a:schemeClr val="bg1"/>
              </a:solidFill>
              <a:latin typeface="Abadi" panose="020B0604020104020204" pitchFamily="34" charset="0"/>
            </a:endParaRPr>
          </a:p>
        </p:txBody>
      </p:sp>
      <p:sp>
        <p:nvSpPr>
          <p:cNvPr id="3" name="Marcador de contenido 2">
            <a:extLst>
              <a:ext uri="{FF2B5EF4-FFF2-40B4-BE49-F238E27FC236}">
                <a16:creationId xmlns:a16="http://schemas.microsoft.com/office/drawing/2014/main" id="{65DEABCD-8D9C-4A8B-84BE-ABABE87F554F}"/>
              </a:ext>
            </a:extLst>
          </p:cNvPr>
          <p:cNvSpPr>
            <a:spLocks noGrp="1"/>
          </p:cNvSpPr>
          <p:nvPr>
            <p:ph idx="1"/>
          </p:nvPr>
        </p:nvSpPr>
        <p:spPr>
          <a:xfrm>
            <a:off x="0" y="2414262"/>
            <a:ext cx="6964445" cy="2296320"/>
          </a:xfrm>
        </p:spPr>
        <p:txBody>
          <a:bodyPr>
            <a:normAutofit/>
          </a:bodyPr>
          <a:lstStyle/>
          <a:p>
            <a:pPr marL="0" indent="0" algn="ctr">
              <a:buNone/>
            </a:pPr>
            <a:r>
              <a:rPr lang="es-ES" sz="2800" b="0" i="0" dirty="0">
                <a:solidFill>
                  <a:srgbClr val="000000"/>
                </a:solidFill>
                <a:effectLst/>
                <a:latin typeface="Abadi" panose="020B0604020104020204" pitchFamily="34" charset="0"/>
              </a:rPr>
              <a:t>La memoria individual representa la autobiografía de la persona, las experiencias que ha vivido a lo largo e su vida y han formado la persona que es. </a:t>
            </a:r>
            <a:endParaRPr lang="es-ES" sz="2800" dirty="0">
              <a:latin typeface="Abadi" panose="020B0604020104020204" pitchFamily="34" charset="0"/>
            </a:endParaRPr>
          </a:p>
        </p:txBody>
      </p:sp>
      <p:sp>
        <p:nvSpPr>
          <p:cNvPr id="5" name="CuadroTexto 4">
            <a:extLst>
              <a:ext uri="{FF2B5EF4-FFF2-40B4-BE49-F238E27FC236}">
                <a16:creationId xmlns:a16="http://schemas.microsoft.com/office/drawing/2014/main" id="{2DA8E90A-CA56-45BC-A707-254340601B84}"/>
              </a:ext>
            </a:extLst>
          </p:cNvPr>
          <p:cNvSpPr txBox="1"/>
          <p:nvPr/>
        </p:nvSpPr>
        <p:spPr>
          <a:xfrm>
            <a:off x="199942" y="5270084"/>
            <a:ext cx="6764501" cy="3539430"/>
          </a:xfrm>
          <a:prstGeom prst="rect">
            <a:avLst/>
          </a:prstGeom>
          <a:noFill/>
        </p:spPr>
        <p:txBody>
          <a:bodyPr wrap="square">
            <a:spAutoFit/>
          </a:bodyPr>
          <a:lstStyle/>
          <a:p>
            <a:r>
              <a:rPr lang="es-ES" sz="2800" dirty="0">
                <a:latin typeface="Abadi" panose="020B0604020104020204" pitchFamily="34" charset="0"/>
                <a:cs typeface="Courier New" panose="02070309020205020404" pitchFamily="49" charset="0"/>
              </a:rPr>
              <a:t>Grupo social del que forma parte una persona compartan necesidades, historia, creencias, entre otros.</a:t>
            </a:r>
          </a:p>
          <a:p>
            <a:r>
              <a:rPr lang="es-ES" sz="2800" dirty="0">
                <a:solidFill>
                  <a:srgbClr val="B8FF29"/>
                </a:solidFill>
                <a:latin typeface="Abadi" panose="020B0604020104020204" pitchFamily="34" charset="0"/>
                <a:cs typeface="Courier New" panose="02070309020205020404" pitchFamily="49" charset="0"/>
              </a:rPr>
              <a:t> - </a:t>
            </a:r>
            <a:r>
              <a:rPr lang="es-ES" sz="2800" b="1" dirty="0">
                <a:solidFill>
                  <a:srgbClr val="B8FF29"/>
                </a:solidFill>
                <a:latin typeface="Abadi" panose="020B0604020104020204" pitchFamily="34" charset="0"/>
                <a:ea typeface="+mj-ea"/>
                <a:cs typeface="Courier New" panose="02070309020205020404" pitchFamily="49" charset="0"/>
              </a:rPr>
              <a:t>El indigenismo en el Arte:</a:t>
            </a:r>
          </a:p>
          <a:p>
            <a:r>
              <a:rPr lang="es-ES" sz="2800" dirty="0">
                <a:latin typeface="Abadi" panose="020B0604020104020204" pitchFamily="34" charset="0"/>
                <a:cs typeface="Courier New" panose="02070309020205020404" pitchFamily="49" charset="0"/>
              </a:rPr>
              <a:t>valoración de las culturas indígenas en el continente americano, Exaltación del tema indígena americano en el arte.</a:t>
            </a:r>
            <a:br>
              <a:rPr lang="es-ES" sz="2800" dirty="0">
                <a:solidFill>
                  <a:srgbClr val="202124"/>
                </a:solidFill>
                <a:latin typeface="Abadi" panose="020B0604020104020204" pitchFamily="34" charset="0"/>
                <a:cs typeface="Courier New" panose="02070309020205020404" pitchFamily="49" charset="0"/>
              </a:rPr>
            </a:br>
            <a:endParaRPr lang="es-ES" sz="2800" dirty="0">
              <a:solidFill>
                <a:srgbClr val="202124"/>
              </a:solidFill>
              <a:latin typeface="Abadi" panose="020B0604020104020204" pitchFamily="34" charset="0"/>
              <a:cs typeface="Courier New" panose="02070309020205020404" pitchFamily="49" charset="0"/>
            </a:endParaRPr>
          </a:p>
        </p:txBody>
      </p:sp>
      <p:sp>
        <p:nvSpPr>
          <p:cNvPr id="7" name="CuadroTexto 6">
            <a:extLst>
              <a:ext uri="{FF2B5EF4-FFF2-40B4-BE49-F238E27FC236}">
                <a16:creationId xmlns:a16="http://schemas.microsoft.com/office/drawing/2014/main" id="{0779CD9C-709F-4B44-98B3-5257EFCE7920}"/>
              </a:ext>
            </a:extLst>
          </p:cNvPr>
          <p:cNvSpPr txBox="1"/>
          <p:nvPr/>
        </p:nvSpPr>
        <p:spPr>
          <a:xfrm>
            <a:off x="99971" y="4226172"/>
            <a:ext cx="6179284" cy="1200329"/>
          </a:xfrm>
          <a:prstGeom prst="rect">
            <a:avLst/>
          </a:prstGeom>
        </p:spPr>
        <p:txBody>
          <a:bodyPr vert="horz" lIns="91440" tIns="45720" rIns="91440" bIns="45720" rtlCol="0" anchor="ctr">
            <a:normAutofit/>
          </a:bodyPr>
          <a:lstStyle>
            <a:lvl1pPr defTabSz="716432">
              <a:lnSpc>
                <a:spcPct val="90000"/>
              </a:lnSpc>
              <a:spcBef>
                <a:spcPct val="0"/>
              </a:spcBef>
              <a:buNone/>
              <a:defRPr sz="4000" b="1" i="0">
                <a:solidFill>
                  <a:schemeClr val="bg1"/>
                </a:solidFill>
                <a:effectLst/>
                <a:latin typeface="Abadi" panose="020B0604020104020204" pitchFamily="34" charset="0"/>
                <a:ea typeface="+mj-ea"/>
                <a:cs typeface="+mj-cs"/>
              </a:defRPr>
            </a:lvl1pPr>
          </a:lstStyle>
          <a:p>
            <a:r>
              <a:rPr lang="es-ES" sz="3200" dirty="0"/>
              <a:t>c) Comunidad y memoria</a:t>
            </a:r>
          </a:p>
        </p:txBody>
      </p:sp>
      <p:sp>
        <p:nvSpPr>
          <p:cNvPr id="8" name="Título 1">
            <a:extLst>
              <a:ext uri="{FF2B5EF4-FFF2-40B4-BE49-F238E27FC236}">
                <a16:creationId xmlns:a16="http://schemas.microsoft.com/office/drawing/2014/main" id="{EC665D24-6D6A-44D4-96E6-BF63E516D8CE}"/>
              </a:ext>
            </a:extLst>
          </p:cNvPr>
          <p:cNvSpPr txBox="1">
            <a:spLocks/>
          </p:cNvSpPr>
          <p:nvPr/>
        </p:nvSpPr>
        <p:spPr>
          <a:xfrm>
            <a:off x="199942" y="4017768"/>
            <a:ext cx="6179285" cy="745993"/>
          </a:xfrm>
          <a:prstGeom prst="rect">
            <a:avLst/>
          </a:prstGeom>
        </p:spPr>
        <p:txBody>
          <a:bodyPr vert="horz" lIns="91440" tIns="45720" rIns="91440" bIns="45720" rtlCol="0" anchor="ctr">
            <a:normAutofit/>
          </a:bodyPr>
          <a:lstStyle>
            <a:lvl1pPr algn="l" defTabSz="716432" rtl="0" eaLnBrk="1" latinLnBrk="0" hangingPunct="1">
              <a:lnSpc>
                <a:spcPct val="90000"/>
              </a:lnSpc>
              <a:spcBef>
                <a:spcPct val="0"/>
              </a:spcBef>
              <a:buNone/>
              <a:defRPr sz="3447" kern="1200">
                <a:solidFill>
                  <a:schemeClr val="tx1"/>
                </a:solidFill>
                <a:latin typeface="+mj-lt"/>
                <a:ea typeface="+mj-ea"/>
                <a:cs typeface="+mj-cs"/>
              </a:defRPr>
            </a:lvl1pPr>
          </a:lstStyle>
          <a:p>
            <a:r>
              <a:rPr lang="es-ES" sz="3200" b="1" dirty="0">
                <a:solidFill>
                  <a:schemeClr val="bg1"/>
                </a:solidFill>
                <a:latin typeface="Abadi" panose="020B0604020104020204" pitchFamily="34" charset="0"/>
              </a:rPr>
              <a:t>b) Memoria Familiar.</a:t>
            </a:r>
            <a:endParaRPr lang="es-ES" sz="3200" dirty="0">
              <a:solidFill>
                <a:schemeClr val="bg1"/>
              </a:solidFill>
              <a:latin typeface="Abadi" panose="020B0604020104020204" pitchFamily="34" charset="0"/>
            </a:endParaRPr>
          </a:p>
        </p:txBody>
      </p:sp>
      <p:sp>
        <p:nvSpPr>
          <p:cNvPr id="10" name="CuadroTexto 9">
            <a:extLst>
              <a:ext uri="{FF2B5EF4-FFF2-40B4-BE49-F238E27FC236}">
                <a16:creationId xmlns:a16="http://schemas.microsoft.com/office/drawing/2014/main" id="{90D7AB57-E54E-4FD2-B6FB-C19EAA4D0066}"/>
              </a:ext>
            </a:extLst>
          </p:cNvPr>
          <p:cNvSpPr txBox="1"/>
          <p:nvPr/>
        </p:nvSpPr>
        <p:spPr>
          <a:xfrm>
            <a:off x="199942" y="8224739"/>
            <a:ext cx="6179284" cy="584775"/>
          </a:xfrm>
          <a:prstGeom prst="rect">
            <a:avLst/>
          </a:prstGeom>
          <a:noFill/>
        </p:spPr>
        <p:txBody>
          <a:bodyPr wrap="square">
            <a:spAutoFit/>
          </a:bodyPr>
          <a:lstStyle/>
          <a:p>
            <a:r>
              <a:rPr lang="es-ES" sz="3200" b="1" dirty="0">
                <a:solidFill>
                  <a:schemeClr val="bg1"/>
                </a:solidFill>
                <a:latin typeface="Abadi" panose="020B0604020104020204" pitchFamily="34" charset="0"/>
                <a:ea typeface="+mj-ea"/>
                <a:cs typeface="+mj-cs"/>
              </a:rPr>
              <a:t>d) Memoria colectiva</a:t>
            </a:r>
          </a:p>
        </p:txBody>
      </p:sp>
      <p:sp>
        <p:nvSpPr>
          <p:cNvPr id="11" name="Marcador de contenido 2">
            <a:extLst>
              <a:ext uri="{FF2B5EF4-FFF2-40B4-BE49-F238E27FC236}">
                <a16:creationId xmlns:a16="http://schemas.microsoft.com/office/drawing/2014/main" id="{8572D8FC-B884-4466-95EE-9719F91256BF}"/>
              </a:ext>
            </a:extLst>
          </p:cNvPr>
          <p:cNvSpPr txBox="1">
            <a:spLocks/>
          </p:cNvSpPr>
          <p:nvPr/>
        </p:nvSpPr>
        <p:spPr>
          <a:xfrm>
            <a:off x="199942" y="8809514"/>
            <a:ext cx="6964445" cy="2296320"/>
          </a:xfrm>
          <a:prstGeom prst="rect">
            <a:avLst/>
          </a:prstGeom>
        </p:spPr>
        <p:txBody>
          <a:bodyPr vert="horz" lIns="91440" tIns="45720" rIns="91440" bIns="45720" rtlCol="0">
            <a:normAutofit/>
          </a:bodyPr>
          <a:lstStyle>
            <a:lvl1pPr marL="179108" indent="-179108" algn="l" defTabSz="716432" rtl="0" eaLnBrk="1" latinLnBrk="0" hangingPunct="1">
              <a:lnSpc>
                <a:spcPct val="90000"/>
              </a:lnSpc>
              <a:spcBef>
                <a:spcPts val="784"/>
              </a:spcBef>
              <a:buFont typeface="Arial" panose="020B0604020202020204" pitchFamily="34" charset="0"/>
              <a:buChar char="•"/>
              <a:defRPr sz="2194" kern="1200">
                <a:solidFill>
                  <a:schemeClr val="tx1"/>
                </a:solidFill>
                <a:latin typeface="+mn-lt"/>
                <a:ea typeface="+mn-ea"/>
                <a:cs typeface="+mn-cs"/>
              </a:defRPr>
            </a:lvl1pPr>
            <a:lvl2pPr marL="537324" indent="-179108" algn="l" defTabSz="716432" rtl="0" eaLnBrk="1" latinLnBrk="0" hangingPunct="1">
              <a:lnSpc>
                <a:spcPct val="90000"/>
              </a:lnSpc>
              <a:spcBef>
                <a:spcPts val="392"/>
              </a:spcBef>
              <a:buFont typeface="Arial" panose="020B0604020202020204" pitchFamily="34" charset="0"/>
              <a:buChar char="•"/>
              <a:defRPr sz="1880" kern="1200">
                <a:solidFill>
                  <a:schemeClr val="tx1"/>
                </a:solidFill>
                <a:latin typeface="+mn-lt"/>
                <a:ea typeface="+mn-ea"/>
                <a:cs typeface="+mn-cs"/>
              </a:defRPr>
            </a:lvl2pPr>
            <a:lvl3pPr marL="895541" indent="-179108" algn="l" defTabSz="716432" rtl="0" eaLnBrk="1" latinLnBrk="0" hangingPunct="1">
              <a:lnSpc>
                <a:spcPct val="90000"/>
              </a:lnSpc>
              <a:spcBef>
                <a:spcPts val="392"/>
              </a:spcBef>
              <a:buFont typeface="Arial" panose="020B0604020202020204" pitchFamily="34" charset="0"/>
              <a:buChar char="•"/>
              <a:defRPr sz="1567" kern="1200">
                <a:solidFill>
                  <a:schemeClr val="tx1"/>
                </a:solidFill>
                <a:latin typeface="+mn-lt"/>
                <a:ea typeface="+mn-ea"/>
                <a:cs typeface="+mn-cs"/>
              </a:defRPr>
            </a:lvl3pPr>
            <a:lvl4pPr marL="1253757" indent="-179108" algn="l" defTabSz="716432" rtl="0" eaLnBrk="1" latinLnBrk="0" hangingPunct="1">
              <a:lnSpc>
                <a:spcPct val="90000"/>
              </a:lnSpc>
              <a:spcBef>
                <a:spcPts val="392"/>
              </a:spcBef>
              <a:buFont typeface="Arial" panose="020B0604020202020204" pitchFamily="34" charset="0"/>
              <a:buChar char="•"/>
              <a:defRPr sz="1410" kern="1200">
                <a:solidFill>
                  <a:schemeClr val="tx1"/>
                </a:solidFill>
                <a:latin typeface="+mn-lt"/>
                <a:ea typeface="+mn-ea"/>
                <a:cs typeface="+mn-cs"/>
              </a:defRPr>
            </a:lvl4pPr>
            <a:lvl5pPr marL="1611973" indent="-179108" algn="l" defTabSz="716432" rtl="0" eaLnBrk="1" latinLnBrk="0" hangingPunct="1">
              <a:lnSpc>
                <a:spcPct val="90000"/>
              </a:lnSpc>
              <a:spcBef>
                <a:spcPts val="392"/>
              </a:spcBef>
              <a:buFont typeface="Arial" panose="020B0604020202020204" pitchFamily="34" charset="0"/>
              <a:buChar char="•"/>
              <a:defRPr sz="1410" kern="1200">
                <a:solidFill>
                  <a:schemeClr val="tx1"/>
                </a:solidFill>
                <a:latin typeface="+mn-lt"/>
                <a:ea typeface="+mn-ea"/>
                <a:cs typeface="+mn-cs"/>
              </a:defRPr>
            </a:lvl5pPr>
            <a:lvl6pPr marL="1970189" indent="-179108" algn="l" defTabSz="716432" rtl="0" eaLnBrk="1" latinLnBrk="0" hangingPunct="1">
              <a:lnSpc>
                <a:spcPct val="90000"/>
              </a:lnSpc>
              <a:spcBef>
                <a:spcPts val="392"/>
              </a:spcBef>
              <a:buFont typeface="Arial" panose="020B0604020202020204" pitchFamily="34" charset="0"/>
              <a:buChar char="•"/>
              <a:defRPr sz="1410" kern="1200">
                <a:solidFill>
                  <a:schemeClr val="tx1"/>
                </a:solidFill>
                <a:latin typeface="+mn-lt"/>
                <a:ea typeface="+mn-ea"/>
                <a:cs typeface="+mn-cs"/>
              </a:defRPr>
            </a:lvl6pPr>
            <a:lvl7pPr marL="2328405" indent="-179108" algn="l" defTabSz="716432" rtl="0" eaLnBrk="1" latinLnBrk="0" hangingPunct="1">
              <a:lnSpc>
                <a:spcPct val="90000"/>
              </a:lnSpc>
              <a:spcBef>
                <a:spcPts val="392"/>
              </a:spcBef>
              <a:buFont typeface="Arial" panose="020B0604020202020204" pitchFamily="34" charset="0"/>
              <a:buChar char="•"/>
              <a:defRPr sz="1410" kern="1200">
                <a:solidFill>
                  <a:schemeClr val="tx1"/>
                </a:solidFill>
                <a:latin typeface="+mn-lt"/>
                <a:ea typeface="+mn-ea"/>
                <a:cs typeface="+mn-cs"/>
              </a:defRPr>
            </a:lvl7pPr>
            <a:lvl8pPr marL="2686622" indent="-179108" algn="l" defTabSz="716432" rtl="0" eaLnBrk="1" latinLnBrk="0" hangingPunct="1">
              <a:lnSpc>
                <a:spcPct val="90000"/>
              </a:lnSpc>
              <a:spcBef>
                <a:spcPts val="392"/>
              </a:spcBef>
              <a:buFont typeface="Arial" panose="020B0604020202020204" pitchFamily="34" charset="0"/>
              <a:buChar char="•"/>
              <a:defRPr sz="1410" kern="1200">
                <a:solidFill>
                  <a:schemeClr val="tx1"/>
                </a:solidFill>
                <a:latin typeface="+mn-lt"/>
                <a:ea typeface="+mn-ea"/>
                <a:cs typeface="+mn-cs"/>
              </a:defRPr>
            </a:lvl8pPr>
            <a:lvl9pPr marL="3044838" indent="-179108" algn="l" defTabSz="716432" rtl="0" eaLnBrk="1" latinLnBrk="0" hangingPunct="1">
              <a:lnSpc>
                <a:spcPct val="90000"/>
              </a:lnSpc>
              <a:spcBef>
                <a:spcPts val="392"/>
              </a:spcBef>
              <a:buFont typeface="Arial" panose="020B0604020202020204" pitchFamily="34" charset="0"/>
              <a:buChar char="•"/>
              <a:defRPr sz="1410" kern="1200">
                <a:solidFill>
                  <a:schemeClr val="tx1"/>
                </a:solidFill>
                <a:latin typeface="+mn-lt"/>
                <a:ea typeface="+mn-ea"/>
                <a:cs typeface="+mn-cs"/>
              </a:defRPr>
            </a:lvl9pPr>
          </a:lstStyle>
          <a:p>
            <a:pPr marL="0" indent="0">
              <a:buFont typeface="Arial" panose="020B0604020202020204" pitchFamily="34" charset="0"/>
              <a:buNone/>
            </a:pPr>
            <a:r>
              <a:rPr lang="es-ES" sz="2800" dirty="0">
                <a:solidFill>
                  <a:srgbClr val="000000"/>
                </a:solidFill>
                <a:latin typeface="Abadi" panose="020B0604020104020204" pitchFamily="34" charset="0"/>
              </a:rPr>
              <a:t>La memoria colectiva es la unión entre personas que comparte una idea u objetivo  en común. Hay colectivos que trabajan el arte en conjunto o por separado a partir de una idea.</a:t>
            </a:r>
            <a:endParaRPr lang="es-ES" sz="2800" dirty="0">
              <a:latin typeface="Abadi" panose="020B0604020104020204" pitchFamily="34" charset="0"/>
            </a:endParaRPr>
          </a:p>
        </p:txBody>
      </p:sp>
      <p:sp>
        <p:nvSpPr>
          <p:cNvPr id="9" name="Título 1">
            <a:extLst>
              <a:ext uri="{FF2B5EF4-FFF2-40B4-BE49-F238E27FC236}">
                <a16:creationId xmlns:a16="http://schemas.microsoft.com/office/drawing/2014/main" id="{68EACC14-D03A-45F1-8F74-293F61DAA5DA}"/>
              </a:ext>
            </a:extLst>
          </p:cNvPr>
          <p:cNvSpPr txBox="1">
            <a:spLocks/>
          </p:cNvSpPr>
          <p:nvPr/>
        </p:nvSpPr>
        <p:spPr>
          <a:xfrm>
            <a:off x="392579" y="152064"/>
            <a:ext cx="6179285" cy="1587241"/>
          </a:xfrm>
          <a:prstGeom prst="rect">
            <a:avLst/>
          </a:prstGeom>
        </p:spPr>
        <p:txBody>
          <a:bodyPr vert="horz" lIns="91440" tIns="45720" rIns="91440" bIns="45720" rtlCol="0" anchor="ctr">
            <a:normAutofit/>
          </a:bodyPr>
          <a:lstStyle>
            <a:lvl1pPr algn="l" defTabSz="716432" rtl="0" eaLnBrk="1" latinLnBrk="0" hangingPunct="1">
              <a:lnSpc>
                <a:spcPct val="90000"/>
              </a:lnSpc>
              <a:spcBef>
                <a:spcPct val="0"/>
              </a:spcBef>
              <a:buNone/>
              <a:defRPr sz="3447" kern="1200">
                <a:solidFill>
                  <a:schemeClr val="tx1"/>
                </a:solidFill>
                <a:latin typeface="+mj-lt"/>
                <a:ea typeface="+mj-ea"/>
                <a:cs typeface="+mj-cs"/>
              </a:defRPr>
            </a:lvl1pPr>
          </a:lstStyle>
          <a:p>
            <a:r>
              <a:rPr lang="es-ES" sz="4800" b="1" dirty="0">
                <a:solidFill>
                  <a:srgbClr val="24EAF4"/>
                </a:solidFill>
                <a:latin typeface="Courier New" panose="02070309020205020404" pitchFamily="49" charset="0"/>
                <a:cs typeface="Courier New" panose="02070309020205020404" pitchFamily="49" charset="0"/>
              </a:rPr>
              <a:t>Contenidos:</a:t>
            </a:r>
          </a:p>
        </p:txBody>
      </p:sp>
    </p:spTree>
    <p:extLst>
      <p:ext uri="{BB962C8B-B14F-4D97-AF65-F5344CB8AC3E}">
        <p14:creationId xmlns:p14="http://schemas.microsoft.com/office/powerpoint/2010/main" val="3795373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E02CE"/>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25258F-B9A1-4F7D-9FB8-8D8B47CF9333}"/>
              </a:ext>
            </a:extLst>
          </p:cNvPr>
          <p:cNvSpPr>
            <a:spLocks noGrp="1"/>
          </p:cNvSpPr>
          <p:nvPr>
            <p:ph type="title"/>
          </p:nvPr>
        </p:nvSpPr>
        <p:spPr>
          <a:xfrm>
            <a:off x="421653" y="219418"/>
            <a:ext cx="6179285" cy="800857"/>
          </a:xfrm>
        </p:spPr>
        <p:txBody>
          <a:bodyPr>
            <a:noAutofit/>
          </a:bodyPr>
          <a:lstStyle/>
          <a:p>
            <a:r>
              <a:rPr lang="es-ES" sz="4000" dirty="0">
                <a:solidFill>
                  <a:srgbClr val="24EAF4"/>
                </a:solidFill>
                <a:latin typeface="Abadi" panose="020B0604020104020204" pitchFamily="34" charset="0"/>
              </a:rPr>
              <a:t>1) Christian </a:t>
            </a:r>
            <a:r>
              <a:rPr lang="es-ES" sz="4000" dirty="0" err="1">
                <a:solidFill>
                  <a:srgbClr val="24EAF4"/>
                </a:solidFill>
                <a:latin typeface="Abadi" panose="020B0604020104020204" pitchFamily="34" charset="0"/>
              </a:rPr>
              <a:t>Boltanski</a:t>
            </a:r>
            <a:endParaRPr lang="es-ES" sz="4000" dirty="0">
              <a:solidFill>
                <a:srgbClr val="24EAF4"/>
              </a:solidFill>
              <a:latin typeface="Abadi" panose="020B0604020104020204" pitchFamily="34" charset="0"/>
            </a:endParaRPr>
          </a:p>
        </p:txBody>
      </p:sp>
      <p:sp>
        <p:nvSpPr>
          <p:cNvPr id="3" name="Marcador de contenido 2">
            <a:extLst>
              <a:ext uri="{FF2B5EF4-FFF2-40B4-BE49-F238E27FC236}">
                <a16:creationId xmlns:a16="http://schemas.microsoft.com/office/drawing/2014/main" id="{5CDBDC71-259A-4B26-8295-23BB9D80C327}"/>
              </a:ext>
            </a:extLst>
          </p:cNvPr>
          <p:cNvSpPr>
            <a:spLocks noGrp="1"/>
          </p:cNvSpPr>
          <p:nvPr>
            <p:ph idx="1"/>
          </p:nvPr>
        </p:nvSpPr>
        <p:spPr>
          <a:xfrm>
            <a:off x="164591" y="1020275"/>
            <a:ext cx="6693408" cy="1412029"/>
          </a:xfrm>
        </p:spPr>
        <p:txBody>
          <a:bodyPr>
            <a:normAutofit/>
          </a:bodyPr>
          <a:lstStyle/>
          <a:p>
            <a:pPr marL="0" indent="0">
              <a:buNone/>
            </a:pPr>
            <a:r>
              <a:rPr lang="es-ES" sz="3200" b="0" i="0" dirty="0">
                <a:solidFill>
                  <a:srgbClr val="B8FF29"/>
                </a:solidFill>
                <a:effectLst/>
                <a:latin typeface="Abadi" panose="020B0604020104020204" pitchFamily="34" charset="0"/>
              </a:rPr>
              <a:t>Su obsesión se centra en la muerte, la identidad y la fragilidad de la memoria.</a:t>
            </a:r>
            <a:endParaRPr lang="es-ES" sz="4000" dirty="0">
              <a:solidFill>
                <a:srgbClr val="B8FF29"/>
              </a:solidFill>
              <a:latin typeface="Abadi" panose="020B0604020104020204" pitchFamily="34" charset="0"/>
            </a:endParaRPr>
          </a:p>
        </p:txBody>
      </p:sp>
      <p:pic>
        <p:nvPicPr>
          <p:cNvPr id="4098" name="Picture 2" descr="christian-boltanski">
            <a:extLst>
              <a:ext uri="{FF2B5EF4-FFF2-40B4-BE49-F238E27FC236}">
                <a16:creationId xmlns:a16="http://schemas.microsoft.com/office/drawing/2014/main" id="{0738D0CB-2A6F-48FB-8AC7-1E6CD2622B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6352" y="2048256"/>
            <a:ext cx="4041647" cy="2885989"/>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26CAAB19-C13D-4488-A1C3-E1783816C7A0}"/>
              </a:ext>
            </a:extLst>
          </p:cNvPr>
          <p:cNvSpPr txBox="1">
            <a:spLocks/>
          </p:cNvSpPr>
          <p:nvPr/>
        </p:nvSpPr>
        <p:spPr>
          <a:xfrm>
            <a:off x="164591" y="6643971"/>
            <a:ext cx="6129958" cy="1444699"/>
          </a:xfrm>
          <a:prstGeom prst="rect">
            <a:avLst/>
          </a:prstGeom>
        </p:spPr>
        <p:txBody>
          <a:bodyPr vert="horz" lIns="91440" tIns="45720" rIns="91440" bIns="45720" rtlCol="0" anchor="ctr">
            <a:normAutofit fontScale="92500" lnSpcReduction="20000"/>
          </a:bodyPr>
          <a:lstStyle>
            <a:lvl1pPr algn="l" defTabSz="716432" rtl="0" eaLnBrk="1" latinLnBrk="0" hangingPunct="1">
              <a:lnSpc>
                <a:spcPct val="90000"/>
              </a:lnSpc>
              <a:spcBef>
                <a:spcPct val="0"/>
              </a:spcBef>
              <a:buNone/>
              <a:defRPr sz="3447" kern="1200">
                <a:solidFill>
                  <a:schemeClr val="tx1"/>
                </a:solidFill>
                <a:latin typeface="+mj-lt"/>
                <a:ea typeface="+mj-ea"/>
                <a:cs typeface="+mj-cs"/>
              </a:defRPr>
            </a:lvl1pPr>
          </a:lstStyle>
          <a:p>
            <a:r>
              <a:rPr lang="es-ES" sz="3500" b="1" dirty="0">
                <a:solidFill>
                  <a:srgbClr val="24EAF4"/>
                </a:solidFill>
                <a:latin typeface="Abadi" panose="020B0604020104020204" pitchFamily="34" charset="0"/>
              </a:rPr>
              <a:t>Les </a:t>
            </a:r>
            <a:r>
              <a:rPr lang="es-ES" sz="3500" b="1" dirty="0" err="1">
                <a:solidFill>
                  <a:srgbClr val="24EAF4"/>
                </a:solidFill>
                <a:latin typeface="Abadi" panose="020B0604020104020204" pitchFamily="34" charset="0"/>
              </a:rPr>
              <a:t>tombeaux</a:t>
            </a:r>
            <a:r>
              <a:rPr lang="es-ES" sz="3500" b="1" dirty="0">
                <a:solidFill>
                  <a:srgbClr val="24EAF4"/>
                </a:solidFill>
                <a:latin typeface="Abadi" panose="020B0604020104020204" pitchFamily="34" charset="0"/>
              </a:rPr>
              <a:t>” (1996)</a:t>
            </a:r>
          </a:p>
          <a:p>
            <a:r>
              <a:rPr lang="es-ES" sz="3500" b="1" dirty="0">
                <a:solidFill>
                  <a:srgbClr val="24EAF4"/>
                </a:solidFill>
                <a:latin typeface="Abadi" panose="020B0604020104020204" pitchFamily="34" charset="0"/>
              </a:rPr>
              <a:t>La reserva de los suizos muertos</a:t>
            </a:r>
          </a:p>
          <a:p>
            <a:r>
              <a:rPr lang="es-ES" sz="3500" b="1" dirty="0">
                <a:solidFill>
                  <a:srgbClr val="24EAF4"/>
                </a:solidFill>
                <a:latin typeface="Abadi" panose="020B0604020104020204" pitchFamily="34" charset="0"/>
              </a:rPr>
              <a:t>“Les Archives du </a:t>
            </a:r>
            <a:r>
              <a:rPr lang="es-ES" sz="3500" b="1" dirty="0" err="1">
                <a:solidFill>
                  <a:srgbClr val="24EAF4"/>
                </a:solidFill>
                <a:latin typeface="Abadi" panose="020B0604020104020204" pitchFamily="34" charset="0"/>
              </a:rPr>
              <a:t>Cœur</a:t>
            </a:r>
            <a:r>
              <a:rPr lang="es-ES" sz="3500" b="1" dirty="0">
                <a:solidFill>
                  <a:srgbClr val="24EAF4"/>
                </a:solidFill>
                <a:latin typeface="Abadi" panose="020B0604020104020204" pitchFamily="34" charset="0"/>
              </a:rPr>
              <a:t>”</a:t>
            </a:r>
            <a:br>
              <a:rPr lang="es-ES" sz="2700" b="1" dirty="0">
                <a:solidFill>
                  <a:srgbClr val="24EAF4"/>
                </a:solidFill>
                <a:latin typeface="georgia" panose="02040502050405020303" pitchFamily="18" charset="0"/>
              </a:rPr>
            </a:br>
            <a:endParaRPr lang="es-ES" sz="2700" b="1" dirty="0">
              <a:solidFill>
                <a:srgbClr val="24EAF4"/>
              </a:solidFill>
              <a:latin typeface="georgia" panose="02040502050405020303" pitchFamily="18" charset="0"/>
            </a:endParaRPr>
          </a:p>
          <a:p>
            <a:endParaRPr lang="es-ES" sz="2800" dirty="0">
              <a:solidFill>
                <a:srgbClr val="24EAF4"/>
              </a:solidFill>
            </a:endParaRPr>
          </a:p>
        </p:txBody>
      </p:sp>
      <p:pic>
        <p:nvPicPr>
          <p:cNvPr id="8" name="Imagen 7">
            <a:extLst>
              <a:ext uri="{FF2B5EF4-FFF2-40B4-BE49-F238E27FC236}">
                <a16:creationId xmlns:a16="http://schemas.microsoft.com/office/drawing/2014/main" id="{FAE9697D-10D2-43B7-8B7A-3CD7498D36E5}"/>
              </a:ext>
            </a:extLst>
          </p:cNvPr>
          <p:cNvPicPr>
            <a:picLocks noChangeAspect="1"/>
          </p:cNvPicPr>
          <p:nvPr/>
        </p:nvPicPr>
        <p:blipFill rotWithShape="1">
          <a:blip r:embed="rId4"/>
          <a:srcRect l="11918" t="35490" r="52011" b="22969"/>
          <a:stretch/>
        </p:blipFill>
        <p:spPr>
          <a:xfrm>
            <a:off x="306389" y="3024249"/>
            <a:ext cx="4805236" cy="3112742"/>
          </a:xfrm>
          <a:prstGeom prst="rect">
            <a:avLst/>
          </a:prstGeom>
        </p:spPr>
      </p:pic>
      <p:pic>
        <p:nvPicPr>
          <p:cNvPr id="9" name="Picture 2" descr="Detalle Christian Boltanski &quot;Réserve de Suisses morts&quot;, 1991">
            <a:extLst>
              <a:ext uri="{FF2B5EF4-FFF2-40B4-BE49-F238E27FC236}">
                <a16:creationId xmlns:a16="http://schemas.microsoft.com/office/drawing/2014/main" id="{A2C9224D-FA0C-41FF-987C-94331FCE82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5643" y="2517269"/>
            <a:ext cx="4622356" cy="3466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85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1879D"/>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15B4B9-C193-4D73-B817-1FAFED526D3E}"/>
              </a:ext>
            </a:extLst>
          </p:cNvPr>
          <p:cNvSpPr>
            <a:spLocks noGrp="1"/>
          </p:cNvSpPr>
          <p:nvPr>
            <p:ph type="title"/>
          </p:nvPr>
        </p:nvSpPr>
        <p:spPr>
          <a:xfrm>
            <a:off x="59303" y="0"/>
            <a:ext cx="4884121" cy="1378462"/>
          </a:xfrm>
        </p:spPr>
        <p:txBody>
          <a:bodyPr>
            <a:normAutofit/>
          </a:bodyPr>
          <a:lstStyle/>
          <a:p>
            <a:pPr algn="ctr"/>
            <a:r>
              <a:rPr lang="es-ES" sz="4800" b="1" i="0" dirty="0">
                <a:solidFill>
                  <a:srgbClr val="FFFF00"/>
                </a:solidFill>
                <a:effectLst/>
                <a:latin typeface="Abadi" panose="020B0604020104020204" pitchFamily="34" charset="0"/>
              </a:rPr>
              <a:t>2</a:t>
            </a:r>
            <a:r>
              <a:rPr lang="es-ES" sz="4000" b="1" i="0" dirty="0">
                <a:solidFill>
                  <a:srgbClr val="FFFF00"/>
                </a:solidFill>
                <a:effectLst/>
                <a:latin typeface="Abadi" panose="020B0604020104020204" pitchFamily="34" charset="0"/>
              </a:rPr>
              <a:t>) Louise </a:t>
            </a:r>
            <a:r>
              <a:rPr lang="es-ES" sz="4000" b="1" i="0" dirty="0" err="1">
                <a:solidFill>
                  <a:srgbClr val="FFFF00"/>
                </a:solidFill>
                <a:effectLst/>
                <a:latin typeface="Abadi" panose="020B0604020104020204" pitchFamily="34" charset="0"/>
              </a:rPr>
              <a:t>Bourgeois</a:t>
            </a:r>
            <a:r>
              <a:rPr lang="es-ES" sz="4000" b="1" i="0" dirty="0">
                <a:solidFill>
                  <a:srgbClr val="FFFF00"/>
                </a:solidFill>
                <a:effectLst/>
                <a:latin typeface="Abadi" panose="020B0604020104020204" pitchFamily="34" charset="0"/>
              </a:rPr>
              <a:t>:</a:t>
            </a:r>
            <a:br>
              <a:rPr lang="es-ES" sz="4000" b="1" i="0" dirty="0">
                <a:solidFill>
                  <a:srgbClr val="FFFF00"/>
                </a:solidFill>
                <a:effectLst/>
                <a:latin typeface="Abadi" panose="020B0604020104020204" pitchFamily="34" charset="0"/>
              </a:rPr>
            </a:br>
            <a:r>
              <a:rPr lang="es-ES" sz="3200" b="1" i="0" dirty="0">
                <a:solidFill>
                  <a:srgbClr val="FFFF00"/>
                </a:solidFill>
                <a:effectLst/>
                <a:latin typeface="Abadi" panose="020B0604020104020204" pitchFamily="34" charset="0"/>
              </a:rPr>
              <a:t> </a:t>
            </a:r>
            <a:endParaRPr lang="es-ES" sz="3600" dirty="0">
              <a:solidFill>
                <a:srgbClr val="66FF33"/>
              </a:solidFill>
              <a:latin typeface="Abadi" panose="020B0604020104020204" pitchFamily="34" charset="0"/>
            </a:endParaRPr>
          </a:p>
        </p:txBody>
      </p:sp>
      <p:pic>
        <p:nvPicPr>
          <p:cNvPr id="1026" name="Picture 2" descr="Louise Bourgeois Peter Bellamy">
            <a:extLst>
              <a:ext uri="{FF2B5EF4-FFF2-40B4-BE49-F238E27FC236}">
                <a16:creationId xmlns:a16="http://schemas.microsoft.com/office/drawing/2014/main" id="{63B00B7F-EAA0-4D27-AFA1-E97E9B9892ED}"/>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01168" y="922671"/>
            <a:ext cx="3649645" cy="4878359"/>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3820D030-D4A9-4426-8823-85E3EDE31255}"/>
              </a:ext>
            </a:extLst>
          </p:cNvPr>
          <p:cNvSpPr txBox="1"/>
          <p:nvPr/>
        </p:nvSpPr>
        <p:spPr>
          <a:xfrm>
            <a:off x="201168" y="6421177"/>
            <a:ext cx="6821424" cy="1815882"/>
          </a:xfrm>
          <a:prstGeom prst="rect">
            <a:avLst/>
          </a:prstGeom>
          <a:noFill/>
        </p:spPr>
        <p:txBody>
          <a:bodyPr wrap="square">
            <a:spAutoFit/>
          </a:bodyPr>
          <a:lstStyle/>
          <a:p>
            <a:r>
              <a:rPr lang="es-ES" sz="2800" b="1" i="0" dirty="0">
                <a:effectLst/>
                <a:latin typeface="Abadi" panose="020B0604020104020204" pitchFamily="34" charset="0"/>
              </a:rPr>
              <a:t>Arte creado desde las entrañas, </a:t>
            </a:r>
            <a:r>
              <a:rPr lang="es-ES" sz="2800" b="0" i="0" dirty="0">
                <a:effectLst/>
                <a:latin typeface="Abadi" panose="020B0604020104020204" pitchFamily="34" charset="0"/>
              </a:rPr>
              <a:t>Su trabajo es </a:t>
            </a:r>
            <a:r>
              <a:rPr lang="es-ES" sz="2800" b="1" i="0" dirty="0">
                <a:effectLst/>
                <a:latin typeface="Abadi" panose="020B0604020104020204" pitchFamily="34" charset="0"/>
              </a:rPr>
              <a:t>autobiográfico, </a:t>
            </a:r>
            <a:r>
              <a:rPr lang="es-ES" sz="2800" dirty="0">
                <a:latin typeface="Abadi" panose="020B0604020104020204" pitchFamily="34" charset="0"/>
              </a:rPr>
              <a:t>usó como herramientas para su trabajo el trauma, los miedos, sus iras. Arte como terapia.</a:t>
            </a:r>
            <a:endParaRPr lang="es-ES" sz="2800" dirty="0"/>
          </a:p>
        </p:txBody>
      </p:sp>
      <p:pic>
        <p:nvPicPr>
          <p:cNvPr id="7" name="Picture 2" descr="Femme Maison">
            <a:extLst>
              <a:ext uri="{FF2B5EF4-FFF2-40B4-BE49-F238E27FC236}">
                <a16:creationId xmlns:a16="http://schemas.microsoft.com/office/drawing/2014/main" id="{4165D132-7F20-4F7E-8BA3-786138B349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7113" y="935070"/>
            <a:ext cx="2270660" cy="47806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2356B694-CA46-4D62-B1BE-0FC9D172F3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86" y="926204"/>
            <a:ext cx="7164388" cy="53732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rch of Hysteria">
            <a:extLst>
              <a:ext uri="{FF2B5EF4-FFF2-40B4-BE49-F238E27FC236}">
                <a16:creationId xmlns:a16="http://schemas.microsoft.com/office/drawing/2014/main" id="{874433E2-87F1-4A6A-875F-095CFE2C2BD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979" t="3720" r="3966" b="1696"/>
          <a:stretch/>
        </p:blipFill>
        <p:spPr bwMode="auto">
          <a:xfrm>
            <a:off x="492551" y="974844"/>
            <a:ext cx="6145697" cy="52430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A0369B0E-148B-45EF-981C-1836C3528C5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927" b="5657"/>
          <a:stretch/>
        </p:blipFill>
        <p:spPr bwMode="auto">
          <a:xfrm>
            <a:off x="1278926" y="1002314"/>
            <a:ext cx="4872577" cy="5221072"/>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966F1051-C2E6-419A-8753-4CFD9CEC4449}"/>
              </a:ext>
            </a:extLst>
          </p:cNvPr>
          <p:cNvPicPr>
            <a:picLocks noChangeAspect="1"/>
          </p:cNvPicPr>
          <p:nvPr/>
        </p:nvPicPr>
        <p:blipFill>
          <a:blip r:embed="rId7"/>
          <a:stretch>
            <a:fillRect/>
          </a:stretch>
        </p:blipFill>
        <p:spPr>
          <a:xfrm>
            <a:off x="304053" y="1047886"/>
            <a:ext cx="6620256" cy="4965192"/>
          </a:xfrm>
          <a:prstGeom prst="rect">
            <a:avLst/>
          </a:prstGeom>
        </p:spPr>
      </p:pic>
    </p:spTree>
    <p:extLst>
      <p:ext uri="{BB962C8B-B14F-4D97-AF65-F5344CB8AC3E}">
        <p14:creationId xmlns:p14="http://schemas.microsoft.com/office/powerpoint/2010/main" val="25622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E02CE"/>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9E538B-0B1E-41CD-AF2D-1530372244D5}"/>
              </a:ext>
            </a:extLst>
          </p:cNvPr>
          <p:cNvSpPr>
            <a:spLocks noGrp="1"/>
          </p:cNvSpPr>
          <p:nvPr>
            <p:ph type="title"/>
          </p:nvPr>
        </p:nvSpPr>
        <p:spPr>
          <a:xfrm>
            <a:off x="218232" y="395211"/>
            <a:ext cx="6179285" cy="874009"/>
          </a:xfrm>
        </p:spPr>
        <p:txBody>
          <a:bodyPr/>
          <a:lstStyle/>
          <a:p>
            <a:r>
              <a:rPr lang="es-ES_tradnl" sz="3600" b="1" dirty="0">
                <a:solidFill>
                  <a:srgbClr val="66FF33"/>
                </a:solidFill>
              </a:rPr>
              <a:t>3) Niki de Saint </a:t>
            </a:r>
            <a:r>
              <a:rPr lang="es-ES_tradnl" sz="3600" b="1" dirty="0" err="1">
                <a:solidFill>
                  <a:srgbClr val="66FF33"/>
                </a:solidFill>
              </a:rPr>
              <a:t>Phalle</a:t>
            </a:r>
            <a:endParaRPr lang="es-ES" dirty="0"/>
          </a:p>
        </p:txBody>
      </p:sp>
      <p:sp>
        <p:nvSpPr>
          <p:cNvPr id="3" name="Marcador de contenido 2">
            <a:extLst>
              <a:ext uri="{FF2B5EF4-FFF2-40B4-BE49-F238E27FC236}">
                <a16:creationId xmlns:a16="http://schemas.microsoft.com/office/drawing/2014/main" id="{8C151DFB-8D42-4066-9F12-2341F6BF7BD2}"/>
              </a:ext>
            </a:extLst>
          </p:cNvPr>
          <p:cNvSpPr>
            <a:spLocks noGrp="1"/>
          </p:cNvSpPr>
          <p:nvPr>
            <p:ph idx="1"/>
          </p:nvPr>
        </p:nvSpPr>
        <p:spPr>
          <a:xfrm>
            <a:off x="492551" y="6390481"/>
            <a:ext cx="6179285" cy="4452575"/>
          </a:xfrm>
        </p:spPr>
        <p:txBody>
          <a:bodyPr>
            <a:normAutofit/>
          </a:bodyPr>
          <a:lstStyle/>
          <a:p>
            <a:r>
              <a:rPr lang="es-ES" sz="2800" dirty="0">
                <a:solidFill>
                  <a:schemeClr val="bg1"/>
                </a:solidFill>
                <a:latin typeface="+mj-lt"/>
                <a:ea typeface="+mj-ea"/>
                <a:cs typeface="+mj-cs"/>
              </a:rPr>
              <a:t>Su frente de batalla fue cuestionamiento a los roles de género y su otro frente de batalla fue contra la institución familiar.</a:t>
            </a:r>
          </a:p>
          <a:p>
            <a:r>
              <a:rPr lang="es-ES" sz="2800" dirty="0">
                <a:solidFill>
                  <a:schemeClr val="bg1"/>
                </a:solidFill>
                <a:latin typeface="+mj-lt"/>
                <a:ea typeface="+mj-ea"/>
                <a:cs typeface="+mj-cs"/>
              </a:rPr>
              <a:t>Trabaja desde sus propias vivencias.</a:t>
            </a:r>
            <a:endParaRPr lang="es-ES" sz="2400" dirty="0"/>
          </a:p>
        </p:txBody>
      </p:sp>
      <p:pic>
        <p:nvPicPr>
          <p:cNvPr id="4" name="Picture 4" descr="Artistas: Niki de Saint Phalle | Arte y Sexualidad">
            <a:extLst>
              <a:ext uri="{FF2B5EF4-FFF2-40B4-BE49-F238E27FC236}">
                <a16:creationId xmlns:a16="http://schemas.microsoft.com/office/drawing/2014/main" id="{96D609C6-3375-48AB-AEB2-1E084CF633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706" y="1269220"/>
            <a:ext cx="6139141" cy="4089164"/>
          </a:xfrm>
          <a:prstGeom prst="rect">
            <a:avLst/>
          </a:prstGeom>
          <a:noFill/>
          <a:extLst>
            <a:ext uri="{909E8E84-426E-40DD-AFC4-6F175D3DCCD1}">
              <a14:hiddenFill xmlns:a14="http://schemas.microsoft.com/office/drawing/2010/main">
                <a:solidFill>
                  <a:srgbClr val="FFFFFF"/>
                </a:solidFill>
              </a14:hiddenFill>
            </a:ext>
          </a:extLst>
        </p:spPr>
      </p:pic>
      <p:pic>
        <p:nvPicPr>
          <p:cNvPr id="5" name="Marcador de contenido 3">
            <a:extLst>
              <a:ext uri="{FF2B5EF4-FFF2-40B4-BE49-F238E27FC236}">
                <a16:creationId xmlns:a16="http://schemas.microsoft.com/office/drawing/2014/main" id="{B0ACB962-5C16-4E4B-94AD-62F6525FABED}"/>
              </a:ext>
            </a:extLst>
          </p:cNvPr>
          <p:cNvPicPr>
            <a:picLocks noChangeAspect="1"/>
          </p:cNvPicPr>
          <p:nvPr/>
        </p:nvPicPr>
        <p:blipFill rotWithShape="1">
          <a:blip r:embed="rId3"/>
          <a:srcRect b="30636"/>
          <a:stretch/>
        </p:blipFill>
        <p:spPr>
          <a:xfrm>
            <a:off x="492550" y="1277189"/>
            <a:ext cx="6179285" cy="4511806"/>
          </a:xfrm>
          <a:prstGeom prst="rect">
            <a:avLst/>
          </a:prstGeom>
        </p:spPr>
      </p:pic>
      <p:pic>
        <p:nvPicPr>
          <p:cNvPr id="6" name="Picture 4" descr="DSC0131-copie">
            <a:extLst>
              <a:ext uri="{FF2B5EF4-FFF2-40B4-BE49-F238E27FC236}">
                <a16:creationId xmlns:a16="http://schemas.microsoft.com/office/drawing/2014/main" id="{D8D287B7-949D-41E9-AB2D-8651D833D8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783" y="1251116"/>
            <a:ext cx="6806818" cy="453787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iki de Saint Phalle, la rebelde francesa que descargó su pasión en el arte  | Fahrenheit Magazine">
            <a:extLst>
              <a:ext uri="{FF2B5EF4-FFF2-40B4-BE49-F238E27FC236}">
                <a16:creationId xmlns:a16="http://schemas.microsoft.com/office/drawing/2014/main" id="{1CDF1A60-3635-4826-AAFD-37B7E2D6DB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51116"/>
            <a:ext cx="7164388" cy="493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755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randombar(horizontal)">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B7C0"/>
        </a:soli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92E2599-6805-41B4-8DD4-C8A438425828}"/>
              </a:ext>
            </a:extLst>
          </p:cNvPr>
          <p:cNvSpPr>
            <a:spLocks noGrp="1"/>
          </p:cNvSpPr>
          <p:nvPr>
            <p:ph idx="1"/>
          </p:nvPr>
        </p:nvSpPr>
        <p:spPr>
          <a:xfrm>
            <a:off x="163368" y="146305"/>
            <a:ext cx="6179285" cy="932688"/>
          </a:xfrm>
        </p:spPr>
        <p:txBody>
          <a:bodyPr>
            <a:normAutofit/>
          </a:bodyPr>
          <a:lstStyle/>
          <a:p>
            <a:pPr marL="0" indent="0">
              <a:buNone/>
            </a:pPr>
            <a:r>
              <a:rPr lang="es-ES" sz="4400" dirty="0">
                <a:solidFill>
                  <a:srgbClr val="FFFF00"/>
                </a:solidFill>
              </a:rPr>
              <a:t>4) Sophie Calle</a:t>
            </a:r>
            <a:endParaRPr lang="es-ES" sz="5400" dirty="0">
              <a:solidFill>
                <a:srgbClr val="FFFF00"/>
              </a:solidFill>
            </a:endParaRPr>
          </a:p>
        </p:txBody>
      </p:sp>
      <p:sp>
        <p:nvSpPr>
          <p:cNvPr id="5" name="CuadroTexto 4">
            <a:extLst>
              <a:ext uri="{FF2B5EF4-FFF2-40B4-BE49-F238E27FC236}">
                <a16:creationId xmlns:a16="http://schemas.microsoft.com/office/drawing/2014/main" id="{B930307B-F122-4714-ABE2-4A7221622985}"/>
              </a:ext>
            </a:extLst>
          </p:cNvPr>
          <p:cNvSpPr txBox="1"/>
          <p:nvPr/>
        </p:nvSpPr>
        <p:spPr>
          <a:xfrm>
            <a:off x="163368" y="4663441"/>
            <a:ext cx="6837651" cy="2677656"/>
          </a:xfrm>
          <a:prstGeom prst="rect">
            <a:avLst/>
          </a:prstGeom>
          <a:noFill/>
        </p:spPr>
        <p:txBody>
          <a:bodyPr wrap="square">
            <a:spAutoFit/>
          </a:bodyPr>
          <a:lstStyle/>
          <a:p>
            <a:r>
              <a:rPr lang="es-ES" sz="2800" dirty="0">
                <a:solidFill>
                  <a:schemeClr val="bg1"/>
                </a:solidFill>
                <a:latin typeface="Abadi" panose="020B0604020104020204" pitchFamily="34" charset="0"/>
              </a:rPr>
              <a:t>Conexión entre nuestra vida pública y nuestro yo privado. Esto la ha llevado a investigar patrones de comportamiento. Se sumerge en exámenes de </a:t>
            </a:r>
            <a:r>
              <a:rPr lang="es-ES" sz="2800" dirty="0" err="1">
                <a:solidFill>
                  <a:schemeClr val="bg1"/>
                </a:solidFill>
                <a:latin typeface="Abadi" panose="020B0604020104020204" pitchFamily="34" charset="0"/>
                <a:hlinkClick r:id="rId2">
                  <a:extLst>
                    <a:ext uri="{A12FA001-AC4F-418D-AE19-62706E023703}">
                      <ahyp:hlinkClr xmlns:ahyp="http://schemas.microsoft.com/office/drawing/2018/hyperlinkcolor" val="tx"/>
                    </a:ext>
                  </a:extLst>
                </a:hlinkClick>
              </a:rPr>
              <a:t>voyeurismo</a:t>
            </a:r>
            <a:r>
              <a:rPr lang="es-ES" sz="2800" dirty="0">
                <a:solidFill>
                  <a:schemeClr val="bg1"/>
                </a:solidFill>
                <a:latin typeface="Abadi" panose="020B0604020104020204" pitchFamily="34" charset="0"/>
              </a:rPr>
              <a:t>, la intimidad y la identidad. Reconstruyendo o documentando las vidas de extraños</a:t>
            </a:r>
          </a:p>
        </p:txBody>
      </p:sp>
      <p:pic>
        <p:nvPicPr>
          <p:cNvPr id="4098" name="Picture 2" descr="Sophie Calle: vendrá la muerte y tendrá mis ojos - Jot Down Cultural  Magazine">
            <a:extLst>
              <a:ext uri="{FF2B5EF4-FFF2-40B4-BE49-F238E27FC236}">
                <a16:creationId xmlns:a16="http://schemas.microsoft.com/office/drawing/2014/main" id="{BFDF09DB-B703-40BC-8F90-0B3C7421B0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518" y="1078993"/>
            <a:ext cx="5017575" cy="33832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30E9A4F9-0EAC-4979-BD08-2E80622639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5783" y="329576"/>
            <a:ext cx="2695237" cy="4132696"/>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1938AFA8-4B97-4710-983E-F33BE2B6C055}"/>
              </a:ext>
            </a:extLst>
          </p:cNvPr>
          <p:cNvSpPr txBox="1"/>
          <p:nvPr/>
        </p:nvSpPr>
        <p:spPr>
          <a:xfrm>
            <a:off x="218699" y="6715082"/>
            <a:ext cx="6616504" cy="461665"/>
          </a:xfrm>
          <a:prstGeom prst="rect">
            <a:avLst/>
          </a:prstGeom>
          <a:noFill/>
        </p:spPr>
        <p:txBody>
          <a:bodyPr wrap="square">
            <a:spAutoFit/>
          </a:bodyPr>
          <a:lstStyle/>
          <a:p>
            <a:pPr algn="l"/>
            <a:r>
              <a:rPr lang="es-ES" sz="2400" dirty="0">
                <a:solidFill>
                  <a:schemeClr val="bg1"/>
                </a:solidFill>
                <a:latin typeface="Lato"/>
              </a:rPr>
              <a:t>.</a:t>
            </a:r>
            <a:endParaRPr lang="es-ES" sz="1600" dirty="0"/>
          </a:p>
        </p:txBody>
      </p:sp>
      <p:pic>
        <p:nvPicPr>
          <p:cNvPr id="9" name="Imagen 8">
            <a:extLst>
              <a:ext uri="{FF2B5EF4-FFF2-40B4-BE49-F238E27FC236}">
                <a16:creationId xmlns:a16="http://schemas.microsoft.com/office/drawing/2014/main" id="{95B84962-B63F-4B18-8832-789DE914E8DE}"/>
              </a:ext>
            </a:extLst>
          </p:cNvPr>
          <p:cNvPicPr>
            <a:picLocks noChangeAspect="1"/>
          </p:cNvPicPr>
          <p:nvPr/>
        </p:nvPicPr>
        <p:blipFill>
          <a:blip r:embed="rId5"/>
          <a:stretch>
            <a:fillRect/>
          </a:stretch>
        </p:blipFill>
        <p:spPr>
          <a:xfrm>
            <a:off x="1905391" y="715381"/>
            <a:ext cx="2695237" cy="3847475"/>
          </a:xfrm>
          <a:prstGeom prst="rect">
            <a:avLst/>
          </a:prstGeom>
        </p:spPr>
      </p:pic>
      <p:sp>
        <p:nvSpPr>
          <p:cNvPr id="10" name="CuadroTexto 9">
            <a:extLst>
              <a:ext uri="{FF2B5EF4-FFF2-40B4-BE49-F238E27FC236}">
                <a16:creationId xmlns:a16="http://schemas.microsoft.com/office/drawing/2014/main" id="{1D115B76-4F1F-4E1F-81AB-FD82A85DF181}"/>
              </a:ext>
            </a:extLst>
          </p:cNvPr>
          <p:cNvSpPr txBox="1"/>
          <p:nvPr/>
        </p:nvSpPr>
        <p:spPr>
          <a:xfrm>
            <a:off x="163368" y="7441682"/>
            <a:ext cx="3630168" cy="4893647"/>
          </a:xfrm>
          <a:prstGeom prst="rect">
            <a:avLst/>
          </a:prstGeom>
          <a:noFill/>
        </p:spPr>
        <p:txBody>
          <a:bodyPr wrap="square">
            <a:spAutoFit/>
          </a:bodyPr>
          <a:lstStyle/>
          <a:p>
            <a:r>
              <a:rPr lang="es-ES" sz="2400" dirty="0" err="1">
                <a:latin typeface="Roboto" panose="02000000000000000000" pitchFamily="2" charset="0"/>
              </a:rPr>
              <a:t>Cuidese</a:t>
            </a:r>
            <a:r>
              <a:rPr lang="es-ES" sz="2400" dirty="0">
                <a:latin typeface="Roboto" panose="02000000000000000000" pitchFamily="2" charset="0"/>
              </a:rPr>
              <a:t> Mucho:</a:t>
            </a:r>
          </a:p>
          <a:p>
            <a:r>
              <a:rPr lang="es-ES" sz="2400" dirty="0">
                <a:hlinkClick r:id="rId6"/>
              </a:rPr>
              <a:t>https://www.youtube.com/watch?v=wq15WrJaauE</a:t>
            </a:r>
            <a:endParaRPr lang="es-ES" sz="2400" dirty="0"/>
          </a:p>
          <a:p>
            <a:endParaRPr lang="es-ES" sz="2400" dirty="0"/>
          </a:p>
          <a:p>
            <a:r>
              <a:rPr lang="es-ES" sz="2400" b="0" i="0" dirty="0">
                <a:effectLst/>
                <a:latin typeface="Roboto" panose="02000000000000000000" pitchFamily="2" charset="0"/>
              </a:rPr>
              <a:t>Sophie Calle - Historias de Pared - Los ciegos y Ver el mar</a:t>
            </a:r>
          </a:p>
          <a:p>
            <a:r>
              <a:rPr lang="es-ES" sz="2400" dirty="0">
                <a:hlinkClick r:id="rId7"/>
              </a:rPr>
              <a:t>https://www.youtube.com/watch?v=SNvN2Gx24Qk</a:t>
            </a:r>
            <a:endParaRPr lang="es-ES" sz="2400" dirty="0"/>
          </a:p>
          <a:p>
            <a:r>
              <a:rPr lang="en-US" sz="2400" b="0" i="0" dirty="0">
                <a:effectLst/>
                <a:latin typeface="Roboto" panose="02000000000000000000" pitchFamily="2" charset="0"/>
              </a:rPr>
              <a:t>Sophie Calle's voyeuristic portraits of hotel rooms</a:t>
            </a:r>
          </a:p>
          <a:p>
            <a:r>
              <a:rPr lang="es-ES" sz="2400" dirty="0">
                <a:hlinkClick r:id="rId8"/>
              </a:rPr>
              <a:t>https://www.youtube.com/watch?v=V5yLOcp-azI</a:t>
            </a:r>
            <a:endParaRPr lang="es-ES" sz="2400" dirty="0"/>
          </a:p>
        </p:txBody>
      </p:sp>
    </p:spTree>
    <p:extLst>
      <p:ext uri="{BB962C8B-B14F-4D97-AF65-F5344CB8AC3E}">
        <p14:creationId xmlns:p14="http://schemas.microsoft.com/office/powerpoint/2010/main" val="405465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B3BD5"/>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15B4B9-C193-4D73-B817-1FAFED526D3E}"/>
              </a:ext>
            </a:extLst>
          </p:cNvPr>
          <p:cNvSpPr>
            <a:spLocks noGrp="1"/>
          </p:cNvSpPr>
          <p:nvPr>
            <p:ph type="title"/>
          </p:nvPr>
        </p:nvSpPr>
        <p:spPr>
          <a:xfrm>
            <a:off x="447055" y="0"/>
            <a:ext cx="6179285" cy="1738431"/>
          </a:xfrm>
        </p:spPr>
        <p:txBody>
          <a:bodyPr>
            <a:normAutofit/>
          </a:bodyPr>
          <a:lstStyle/>
          <a:p>
            <a:r>
              <a:rPr lang="es-ES" sz="3600" b="1" dirty="0">
                <a:solidFill>
                  <a:srgbClr val="FFFF00"/>
                </a:solidFill>
                <a:latin typeface="Kristen ITC" panose="03050502040202030202" pitchFamily="66" charset="0"/>
              </a:rPr>
              <a:t>5) Eliana Simonetti</a:t>
            </a:r>
            <a:r>
              <a:rPr lang="es-ES" sz="3600" b="1" i="0" dirty="0">
                <a:solidFill>
                  <a:srgbClr val="FFFF00"/>
                </a:solidFill>
                <a:effectLst/>
                <a:latin typeface="Kristen ITC" panose="03050502040202030202" pitchFamily="66" charset="0"/>
              </a:rPr>
              <a:t>:</a:t>
            </a:r>
            <a:br>
              <a:rPr lang="es-ES" sz="3600" b="1" i="0" dirty="0">
                <a:solidFill>
                  <a:srgbClr val="FFFF00"/>
                </a:solidFill>
                <a:effectLst/>
                <a:latin typeface="Kristen ITC" panose="03050502040202030202" pitchFamily="66" charset="0"/>
              </a:rPr>
            </a:br>
            <a:r>
              <a:rPr lang="es-ES" sz="2800" b="1" i="0" dirty="0">
                <a:solidFill>
                  <a:srgbClr val="FFFF00"/>
                </a:solidFill>
                <a:effectLst/>
                <a:latin typeface="Kristen ITC" panose="03050502040202030202" pitchFamily="66" charset="0"/>
              </a:rPr>
              <a:t> </a:t>
            </a:r>
            <a:endParaRPr lang="es-ES" sz="2800" dirty="0">
              <a:solidFill>
                <a:srgbClr val="66FF33"/>
              </a:solidFill>
              <a:latin typeface="Kristen ITC" panose="03050502040202030202" pitchFamily="66" charset="0"/>
            </a:endParaRPr>
          </a:p>
        </p:txBody>
      </p:sp>
      <p:pic>
        <p:nvPicPr>
          <p:cNvPr id="5122" name="Picture 2" descr="Collahuasi - Mucho más que Cobre | Exposición » GEOGRAFÍAS» de ELIANA  SIMONETTI en Sala de Arte Casa Collahuasi">
            <a:extLst>
              <a:ext uri="{FF2B5EF4-FFF2-40B4-BE49-F238E27FC236}">
                <a16:creationId xmlns:a16="http://schemas.microsoft.com/office/drawing/2014/main" id="{A0789FED-4425-4A60-A521-E83C2A4BBA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696" y="1004405"/>
            <a:ext cx="39243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CC5A1229-45E2-482A-96A1-B75493F1F94B}"/>
              </a:ext>
            </a:extLst>
          </p:cNvPr>
          <p:cNvPicPr>
            <a:picLocks noChangeAspect="1"/>
          </p:cNvPicPr>
          <p:nvPr/>
        </p:nvPicPr>
        <p:blipFill>
          <a:blip r:embed="rId3"/>
          <a:stretch>
            <a:fillRect/>
          </a:stretch>
        </p:blipFill>
        <p:spPr>
          <a:xfrm>
            <a:off x="1394910" y="1100506"/>
            <a:ext cx="4283574" cy="4837712"/>
          </a:xfrm>
          <a:prstGeom prst="rect">
            <a:avLst/>
          </a:prstGeom>
        </p:spPr>
      </p:pic>
      <p:sp>
        <p:nvSpPr>
          <p:cNvPr id="11" name="CuadroTexto 10">
            <a:extLst>
              <a:ext uri="{FF2B5EF4-FFF2-40B4-BE49-F238E27FC236}">
                <a16:creationId xmlns:a16="http://schemas.microsoft.com/office/drawing/2014/main" id="{A6B0795A-15DD-4EBB-80CC-CC94B05B4823}"/>
              </a:ext>
            </a:extLst>
          </p:cNvPr>
          <p:cNvSpPr txBox="1"/>
          <p:nvPr/>
        </p:nvSpPr>
        <p:spPr>
          <a:xfrm>
            <a:off x="229546" y="6034319"/>
            <a:ext cx="6774758" cy="2246769"/>
          </a:xfrm>
          <a:prstGeom prst="rect">
            <a:avLst/>
          </a:prstGeom>
          <a:noFill/>
        </p:spPr>
        <p:txBody>
          <a:bodyPr wrap="square">
            <a:spAutoFit/>
          </a:bodyPr>
          <a:lstStyle/>
          <a:p>
            <a:r>
              <a:rPr lang="es-ES" sz="2800" dirty="0">
                <a:latin typeface="Abadi" panose="020B0604020104020204" pitchFamily="34" charset="0"/>
              </a:rPr>
              <a:t>Todo el proyecto Arbolario tiene una vinculación con el ciclo vital: nacimiento – vida – muerte, y el reencuentro con el Paraíso Perdido, a partir de la creación de obra que invita a la comunidad.</a:t>
            </a:r>
          </a:p>
        </p:txBody>
      </p:sp>
      <p:pic>
        <p:nvPicPr>
          <p:cNvPr id="9" name="Picture 4">
            <a:extLst>
              <a:ext uri="{FF2B5EF4-FFF2-40B4-BE49-F238E27FC236}">
                <a16:creationId xmlns:a16="http://schemas.microsoft.com/office/drawing/2014/main" id="{1A222626-1265-4B25-8B5B-75B3EA4219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890" r="17805"/>
          <a:stretch/>
        </p:blipFill>
        <p:spPr bwMode="auto">
          <a:xfrm>
            <a:off x="538048" y="1155194"/>
            <a:ext cx="6626340" cy="4453185"/>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id="{1DA7CA62-AB48-4ACE-8E11-400D095A13A2}"/>
              </a:ext>
            </a:extLst>
          </p:cNvPr>
          <p:cNvPicPr>
            <a:picLocks noChangeAspect="1"/>
          </p:cNvPicPr>
          <p:nvPr/>
        </p:nvPicPr>
        <p:blipFill rotWithShape="1">
          <a:blip r:embed="rId5"/>
          <a:srcRect l="29355" r="29038"/>
          <a:stretch/>
        </p:blipFill>
        <p:spPr>
          <a:xfrm>
            <a:off x="2295268" y="908304"/>
            <a:ext cx="4740788" cy="4848506"/>
          </a:xfrm>
          <a:prstGeom prst="rect">
            <a:avLst/>
          </a:prstGeom>
        </p:spPr>
      </p:pic>
    </p:spTree>
    <p:extLst>
      <p:ext uri="{BB962C8B-B14F-4D97-AF65-F5344CB8AC3E}">
        <p14:creationId xmlns:p14="http://schemas.microsoft.com/office/powerpoint/2010/main" val="308067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6FF33"/>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7F7CAD-15D4-4130-A445-4258925195E4}"/>
              </a:ext>
            </a:extLst>
          </p:cNvPr>
          <p:cNvSpPr>
            <a:spLocks noGrp="1"/>
          </p:cNvSpPr>
          <p:nvPr>
            <p:ph type="title"/>
          </p:nvPr>
        </p:nvSpPr>
        <p:spPr>
          <a:xfrm>
            <a:off x="269812" y="220858"/>
            <a:ext cx="6179285" cy="837433"/>
          </a:xfrm>
        </p:spPr>
        <p:txBody>
          <a:bodyPr>
            <a:normAutofit/>
          </a:bodyPr>
          <a:lstStyle/>
          <a:p>
            <a:r>
              <a:rPr lang="es-ES" sz="4000" b="1" dirty="0">
                <a:solidFill>
                  <a:srgbClr val="F83A75"/>
                </a:solidFill>
                <a:latin typeface="Courier New" panose="02070309020205020404" pitchFamily="49" charset="0"/>
                <a:cs typeface="Courier New" panose="02070309020205020404" pitchFamily="49" charset="0"/>
              </a:rPr>
              <a:t>6)Joseph Beuys</a:t>
            </a:r>
          </a:p>
        </p:txBody>
      </p:sp>
      <p:sp>
        <p:nvSpPr>
          <p:cNvPr id="3" name="Marcador de contenido 2">
            <a:extLst>
              <a:ext uri="{FF2B5EF4-FFF2-40B4-BE49-F238E27FC236}">
                <a16:creationId xmlns:a16="http://schemas.microsoft.com/office/drawing/2014/main" id="{9F3D0BE5-2AEF-45D9-AAA4-0FFC844DCD42}"/>
              </a:ext>
            </a:extLst>
          </p:cNvPr>
          <p:cNvSpPr>
            <a:spLocks noGrp="1"/>
          </p:cNvSpPr>
          <p:nvPr>
            <p:ph idx="1"/>
          </p:nvPr>
        </p:nvSpPr>
        <p:spPr>
          <a:xfrm>
            <a:off x="201168" y="974561"/>
            <a:ext cx="6693408" cy="2465780"/>
          </a:xfrm>
        </p:spPr>
        <p:txBody>
          <a:bodyPr/>
          <a:lstStyle/>
          <a:p>
            <a:r>
              <a:rPr lang="es-ES" sz="3200" i="1" dirty="0">
                <a:solidFill>
                  <a:srgbClr val="3E3E3E"/>
                </a:solidFill>
                <a:effectLst/>
                <a:latin typeface="Gill Sans Nova" panose="020B0602020104020203" pitchFamily="34" charset="0"/>
                <a:cs typeface="Courier New" panose="02070309020205020404" pitchFamily="49" charset="0"/>
              </a:rPr>
              <a:t>“Todo ser humano es un artista“</a:t>
            </a:r>
          </a:p>
          <a:p>
            <a:r>
              <a:rPr lang="es-ES" sz="3200" i="1" dirty="0">
                <a:solidFill>
                  <a:srgbClr val="3E3E3E"/>
                </a:solidFill>
                <a:latin typeface="Gill Sans Nova" panose="020B0602020104020203" pitchFamily="34" charset="0"/>
                <a:cs typeface="Courier New" panose="02070309020205020404" pitchFamily="49" charset="0"/>
              </a:rPr>
              <a:t>Artista alemán controvertido de la posguerra: sus obras y acciones fueron revulsivos llamados a la reflexión.</a:t>
            </a:r>
          </a:p>
          <a:p>
            <a:endParaRPr lang="es-ES" dirty="0"/>
          </a:p>
        </p:txBody>
      </p:sp>
      <p:pic>
        <p:nvPicPr>
          <p:cNvPr id="1026" name="Picture 2" descr="Joseph Beuys, foto de 1980.">
            <a:extLst>
              <a:ext uri="{FF2B5EF4-FFF2-40B4-BE49-F238E27FC236}">
                <a16:creationId xmlns:a16="http://schemas.microsoft.com/office/drawing/2014/main" id="{1246500C-B510-4A23-9722-FC30A5D4AC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7635" y="3440341"/>
            <a:ext cx="3914200" cy="2894136"/>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0079748A-3DF9-4702-A0A4-5ADDA7788260}"/>
              </a:ext>
            </a:extLst>
          </p:cNvPr>
          <p:cNvSpPr txBox="1"/>
          <p:nvPr/>
        </p:nvSpPr>
        <p:spPr>
          <a:xfrm>
            <a:off x="201168" y="3148239"/>
            <a:ext cx="3584448" cy="523220"/>
          </a:xfrm>
          <a:prstGeom prst="rect">
            <a:avLst/>
          </a:prstGeom>
          <a:noFill/>
        </p:spPr>
        <p:txBody>
          <a:bodyPr wrap="square">
            <a:spAutoFit/>
          </a:bodyPr>
          <a:lstStyle/>
          <a:p>
            <a:r>
              <a:rPr lang="es-ES" sz="2800" b="1" i="0" dirty="0">
                <a:solidFill>
                  <a:srgbClr val="F83A75"/>
                </a:solidFill>
                <a:effectLst/>
                <a:latin typeface="Gill Sans Nova" panose="020B0602020104020203" pitchFamily="34" charset="0"/>
              </a:rPr>
              <a:t>7000 Robles</a:t>
            </a:r>
            <a:endParaRPr lang="es-ES" sz="2800" dirty="0"/>
          </a:p>
        </p:txBody>
      </p:sp>
      <p:pic>
        <p:nvPicPr>
          <p:cNvPr id="11" name="Picture 2" descr="7,000 Oaks, de Joseph Beuys – galicianGarden">
            <a:extLst>
              <a:ext uri="{FF2B5EF4-FFF2-40B4-BE49-F238E27FC236}">
                <a16:creationId xmlns:a16="http://schemas.microsoft.com/office/drawing/2014/main" id="{D0D1AB8C-9CC8-4633-B906-E438F23B8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2149" y="3117355"/>
            <a:ext cx="3691071" cy="53816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Arte, ecología y Joseph Beuys - VeoVerde">
            <a:extLst>
              <a:ext uri="{FF2B5EF4-FFF2-40B4-BE49-F238E27FC236}">
                <a16:creationId xmlns:a16="http://schemas.microsoft.com/office/drawing/2014/main" id="{CBFCA622-4505-4B82-BA9E-A72422F872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 y="3732443"/>
            <a:ext cx="7164388" cy="3582987"/>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E118430A-5F59-4AC1-958F-8AD15BFC83C7}"/>
              </a:ext>
            </a:extLst>
          </p:cNvPr>
          <p:cNvSpPr txBox="1"/>
          <p:nvPr/>
        </p:nvSpPr>
        <p:spPr>
          <a:xfrm>
            <a:off x="195006" y="7376414"/>
            <a:ext cx="3077143" cy="3108543"/>
          </a:xfrm>
          <a:prstGeom prst="rect">
            <a:avLst/>
          </a:prstGeom>
          <a:noFill/>
        </p:spPr>
        <p:txBody>
          <a:bodyPr wrap="square">
            <a:spAutoFit/>
          </a:bodyPr>
          <a:lstStyle/>
          <a:p>
            <a:r>
              <a:rPr lang="es-ES" sz="2800" dirty="0">
                <a:solidFill>
                  <a:srgbClr val="3E3E3E"/>
                </a:solidFill>
                <a:latin typeface="Gill Sans Nova" panose="020B0602020104020203" pitchFamily="34" charset="0"/>
                <a:ea typeface="+mj-ea"/>
                <a:cs typeface="+mj-cs"/>
              </a:rPr>
              <a:t>Una extensa intervención artística y ecológica con el objetivo de duradera alterando el espacio de vida de la ciudad</a:t>
            </a:r>
          </a:p>
        </p:txBody>
      </p:sp>
      <p:pic>
        <p:nvPicPr>
          <p:cNvPr id="14" name="Picture 2" descr="7,000 Oaks, de Joseph Beuys – galicianGarden">
            <a:extLst>
              <a:ext uri="{FF2B5EF4-FFF2-40B4-BE49-F238E27FC236}">
                <a16:creationId xmlns:a16="http://schemas.microsoft.com/office/drawing/2014/main" id="{B65430D0-0580-40CD-9CE2-95AAEA3125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34" y="3763327"/>
            <a:ext cx="7060602" cy="5295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92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4EAF4"/>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845F25D-4128-40C7-8CBD-9E84F3DABDF8}"/>
              </a:ext>
            </a:extLst>
          </p:cNvPr>
          <p:cNvSpPr txBox="1"/>
          <p:nvPr/>
        </p:nvSpPr>
        <p:spPr>
          <a:xfrm>
            <a:off x="252726" y="126979"/>
            <a:ext cx="5541274" cy="664477"/>
          </a:xfrm>
          <a:prstGeom prst="rect">
            <a:avLst/>
          </a:prstGeom>
          <a:noFill/>
        </p:spPr>
        <p:txBody>
          <a:bodyPr wrap="square">
            <a:spAutoFit/>
          </a:bodyPr>
          <a:lstStyle/>
          <a:p>
            <a:pPr algn="ctr"/>
            <a:r>
              <a:rPr lang="es-ES" sz="3718" dirty="0">
                <a:latin typeface="Amasis MT Pro Medium" panose="02040604050005020304" pitchFamily="18" charset="0"/>
              </a:rPr>
              <a:t>7) Muralista Mexicanos:</a:t>
            </a:r>
          </a:p>
        </p:txBody>
      </p:sp>
      <p:pic>
        <p:nvPicPr>
          <p:cNvPr id="9218" name="Picture 2">
            <a:extLst>
              <a:ext uri="{FF2B5EF4-FFF2-40B4-BE49-F238E27FC236}">
                <a16:creationId xmlns:a16="http://schemas.microsoft.com/office/drawing/2014/main" id="{F9B0A27B-4B80-4051-BD2A-90187BDF42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726" y="2352049"/>
            <a:ext cx="5981123" cy="4328461"/>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AA84E40C-BD90-4F27-9718-661DEDAFAA3D}"/>
              </a:ext>
            </a:extLst>
          </p:cNvPr>
          <p:cNvSpPr txBox="1"/>
          <p:nvPr/>
        </p:nvSpPr>
        <p:spPr>
          <a:xfrm>
            <a:off x="252726" y="937408"/>
            <a:ext cx="6940296" cy="523220"/>
          </a:xfrm>
          <a:prstGeom prst="rect">
            <a:avLst/>
          </a:prstGeom>
          <a:noFill/>
        </p:spPr>
        <p:txBody>
          <a:bodyPr wrap="square">
            <a:spAutoFit/>
          </a:bodyPr>
          <a:lstStyle/>
          <a:p>
            <a:r>
              <a:rPr lang="es-ES" sz="2800" dirty="0" err="1">
                <a:latin typeface="Abadi" panose="020B0604020104020204" pitchFamily="34" charset="0"/>
              </a:rPr>
              <a:t>Cix</a:t>
            </a:r>
            <a:r>
              <a:rPr lang="es-ES" sz="2800" dirty="0">
                <a:latin typeface="Abadi" panose="020B0604020104020204" pitchFamily="34" charset="0"/>
              </a:rPr>
              <a:t> Mugre</a:t>
            </a:r>
          </a:p>
        </p:txBody>
      </p:sp>
      <p:sp>
        <p:nvSpPr>
          <p:cNvPr id="15" name="CuadroTexto 14">
            <a:extLst>
              <a:ext uri="{FF2B5EF4-FFF2-40B4-BE49-F238E27FC236}">
                <a16:creationId xmlns:a16="http://schemas.microsoft.com/office/drawing/2014/main" id="{C16BE6C7-BF45-41AD-9443-434C034DDF91}"/>
              </a:ext>
            </a:extLst>
          </p:cNvPr>
          <p:cNvSpPr txBox="1"/>
          <p:nvPr/>
        </p:nvSpPr>
        <p:spPr>
          <a:xfrm>
            <a:off x="252726" y="1633243"/>
            <a:ext cx="3593592" cy="369332"/>
          </a:xfrm>
          <a:prstGeom prst="rect">
            <a:avLst/>
          </a:prstGeom>
          <a:noFill/>
        </p:spPr>
        <p:txBody>
          <a:bodyPr wrap="square">
            <a:spAutoFit/>
          </a:bodyPr>
          <a:lstStyle>
            <a:defPPr>
              <a:defRPr lang="en-US"/>
            </a:defPPr>
            <a:lvl1pPr>
              <a:defRPr sz="2800">
                <a:latin typeface="Abadi" panose="020B0604020104020204" pitchFamily="34" charset="0"/>
              </a:defRPr>
            </a:lvl1pPr>
          </a:lstStyle>
          <a:p>
            <a:r>
              <a:rPr lang="es-ES" dirty="0" err="1"/>
              <a:t>Saner</a:t>
            </a:r>
            <a:endParaRPr lang="es-ES" dirty="0"/>
          </a:p>
        </p:txBody>
      </p:sp>
      <p:sp>
        <p:nvSpPr>
          <p:cNvPr id="17" name="CuadroTexto 16">
            <a:extLst>
              <a:ext uri="{FF2B5EF4-FFF2-40B4-BE49-F238E27FC236}">
                <a16:creationId xmlns:a16="http://schemas.microsoft.com/office/drawing/2014/main" id="{038AF894-7C27-4F6A-84CC-E5BD38C243A4}"/>
              </a:ext>
            </a:extLst>
          </p:cNvPr>
          <p:cNvSpPr txBox="1"/>
          <p:nvPr/>
        </p:nvSpPr>
        <p:spPr>
          <a:xfrm>
            <a:off x="2798268" y="878462"/>
            <a:ext cx="3593592" cy="523220"/>
          </a:xfrm>
          <a:prstGeom prst="rect">
            <a:avLst/>
          </a:prstGeom>
          <a:noFill/>
        </p:spPr>
        <p:txBody>
          <a:bodyPr wrap="square">
            <a:spAutoFit/>
          </a:bodyPr>
          <a:lstStyle/>
          <a:p>
            <a:r>
              <a:rPr lang="es-ES" sz="2800" dirty="0" err="1">
                <a:latin typeface="Abadi" panose="020B0604020104020204" pitchFamily="34" charset="0"/>
              </a:rPr>
              <a:t>Areuz</a:t>
            </a:r>
            <a:endParaRPr lang="es-ES" sz="2800" dirty="0">
              <a:latin typeface="Abadi" panose="020B0604020104020204" pitchFamily="34" charset="0"/>
            </a:endParaRPr>
          </a:p>
        </p:txBody>
      </p:sp>
      <p:sp>
        <p:nvSpPr>
          <p:cNvPr id="19" name="CuadroTexto 18">
            <a:extLst>
              <a:ext uri="{FF2B5EF4-FFF2-40B4-BE49-F238E27FC236}">
                <a16:creationId xmlns:a16="http://schemas.microsoft.com/office/drawing/2014/main" id="{129B8FFB-1E4D-4F9E-84B2-051A3DEC770C}"/>
              </a:ext>
            </a:extLst>
          </p:cNvPr>
          <p:cNvSpPr txBox="1"/>
          <p:nvPr/>
        </p:nvSpPr>
        <p:spPr>
          <a:xfrm>
            <a:off x="2240376" y="1656214"/>
            <a:ext cx="3593592" cy="954107"/>
          </a:xfrm>
          <a:prstGeom prst="rect">
            <a:avLst/>
          </a:prstGeom>
          <a:noFill/>
        </p:spPr>
        <p:txBody>
          <a:bodyPr wrap="square">
            <a:spAutoFit/>
          </a:bodyPr>
          <a:lstStyle/>
          <a:p>
            <a:r>
              <a:rPr lang="es-ES" sz="2800" i="0" dirty="0" err="1">
                <a:effectLst/>
                <a:latin typeface="Abadi" panose="020B0604020104020204" pitchFamily="34" charset="0"/>
              </a:rPr>
              <a:t>Adrian</a:t>
            </a:r>
            <a:r>
              <a:rPr lang="es-ES" sz="2800" i="0" dirty="0">
                <a:effectLst/>
                <a:latin typeface="Abadi" panose="020B0604020104020204" pitchFamily="34" charset="0"/>
              </a:rPr>
              <a:t> </a:t>
            </a:r>
            <a:r>
              <a:rPr lang="es-ES" sz="2800" i="0" dirty="0" err="1">
                <a:effectLst/>
                <a:latin typeface="Abadi" panose="020B0604020104020204" pitchFamily="34" charset="0"/>
              </a:rPr>
              <a:t>Takano</a:t>
            </a:r>
            <a:br>
              <a:rPr lang="es-ES" sz="2800" i="0" dirty="0">
                <a:effectLst/>
                <a:latin typeface="Abadi" panose="020B0604020104020204" pitchFamily="34" charset="0"/>
              </a:rPr>
            </a:br>
            <a:endParaRPr lang="es-ES" sz="2800" dirty="0">
              <a:latin typeface="Abadi" panose="020B0604020104020204" pitchFamily="34" charset="0"/>
            </a:endParaRPr>
          </a:p>
        </p:txBody>
      </p:sp>
      <p:pic>
        <p:nvPicPr>
          <p:cNvPr id="20" name="Picture 14">
            <a:extLst>
              <a:ext uri="{FF2B5EF4-FFF2-40B4-BE49-F238E27FC236}">
                <a16:creationId xmlns:a16="http://schemas.microsoft.com/office/drawing/2014/main" id="{253FE098-26D2-48D3-98E1-0993888FE6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726" y="2362591"/>
            <a:ext cx="6406213" cy="482346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AC899F6F-BE0D-4081-A0D5-D30F1509B5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362" y="2329078"/>
            <a:ext cx="6658939" cy="66323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a:extLst>
              <a:ext uri="{FF2B5EF4-FFF2-40B4-BE49-F238E27FC236}">
                <a16:creationId xmlns:a16="http://schemas.microsoft.com/office/drawing/2014/main" id="{B386B97C-A5ED-4D4A-B582-CC764947EA9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6362" y="2362591"/>
            <a:ext cx="6658939" cy="55552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4" descr="Puede ser una imagen de interior">
            <a:extLst>
              <a:ext uri="{FF2B5EF4-FFF2-40B4-BE49-F238E27FC236}">
                <a16:creationId xmlns:a16="http://schemas.microsoft.com/office/drawing/2014/main" id="{F70BB309-E887-4D3F-B2B3-8B0138FF2B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362" y="2422845"/>
            <a:ext cx="6658939" cy="499457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8" descr="Puede ser arte de al aire libre">
            <a:extLst>
              <a:ext uri="{FF2B5EF4-FFF2-40B4-BE49-F238E27FC236}">
                <a16:creationId xmlns:a16="http://schemas.microsoft.com/office/drawing/2014/main" id="{C4C64A6C-46E4-46E7-8332-CB35C813D6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0420" y="2474341"/>
            <a:ext cx="5170108" cy="5938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73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randombar(horizontal)">
                                      <p:cBhvr>
                                        <p:cTn id="12" dur="500"/>
                                        <p:tgtEl>
                                          <p:spTgt spid="921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randombar(horizont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randombar(horizont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randombar(horizont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randombar(horizontal)">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randombar(horizontal)">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P spid="19" grpId="0"/>
    </p:bld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11333</TotalTime>
  <Words>769</Words>
  <Application>Microsoft Office PowerPoint</Application>
  <PresentationFormat>Personalizado</PresentationFormat>
  <Paragraphs>66</Paragraphs>
  <Slides>13</Slides>
  <Notes>4</Notes>
  <HiddenSlides>0</HiddenSlides>
  <MMClips>0</MMClips>
  <ScaleCrop>false</ScaleCrop>
  <HeadingPairs>
    <vt:vector size="6" baseType="variant">
      <vt:variant>
        <vt:lpstr>Fuentes usadas</vt:lpstr>
      </vt:variant>
      <vt:variant>
        <vt:i4>14</vt:i4>
      </vt:variant>
      <vt:variant>
        <vt:lpstr>Tema</vt:lpstr>
      </vt:variant>
      <vt:variant>
        <vt:i4>1</vt:i4>
      </vt:variant>
      <vt:variant>
        <vt:lpstr>Títulos de diapositiva</vt:lpstr>
      </vt:variant>
      <vt:variant>
        <vt:i4>13</vt:i4>
      </vt:variant>
    </vt:vector>
  </HeadingPairs>
  <TitlesOfParts>
    <vt:vector size="28" baseType="lpstr">
      <vt:lpstr>Abadi</vt:lpstr>
      <vt:lpstr>Amasis MT Pro Medium</vt:lpstr>
      <vt:lpstr>Arial</vt:lpstr>
      <vt:lpstr>Bradley Hand ITC</vt:lpstr>
      <vt:lpstr>Calibri</vt:lpstr>
      <vt:lpstr>Calibri Light</vt:lpstr>
      <vt:lpstr>Courier New</vt:lpstr>
      <vt:lpstr>georgia</vt:lpstr>
      <vt:lpstr>Gill Sans Nova</vt:lpstr>
      <vt:lpstr>Kristen ITC</vt:lpstr>
      <vt:lpstr>Lato</vt:lpstr>
      <vt:lpstr>Majerit</vt:lpstr>
      <vt:lpstr>Merriweather</vt:lpstr>
      <vt:lpstr>Roboto</vt:lpstr>
      <vt:lpstr>Tema de Office</vt:lpstr>
      <vt:lpstr>Unidad 4:  La memoria y recuerdo en las Artes</vt:lpstr>
      <vt:lpstr>a) Memoria individual</vt:lpstr>
      <vt:lpstr>1) Christian Boltanski</vt:lpstr>
      <vt:lpstr>2) Louise Bourgeois:  </vt:lpstr>
      <vt:lpstr>3) Niki de Saint Phalle</vt:lpstr>
      <vt:lpstr>Presentación de PowerPoint</vt:lpstr>
      <vt:lpstr>5) Eliana Simonetti:  </vt:lpstr>
      <vt:lpstr>6)Joseph Beuys</vt:lpstr>
      <vt:lpstr>Presentación de PowerPoint</vt:lpstr>
      <vt:lpstr>8) Martín Chambi: Indígena que retrató al pueblo peruano  </vt:lpstr>
      <vt:lpstr>Presentación de PowerPoint</vt:lpstr>
      <vt:lpstr>10) Guerrilla girls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NB17</dc:creator>
  <cp:lastModifiedBy>Jaime Lincolao Venegas</cp:lastModifiedBy>
  <cp:revision>359</cp:revision>
  <dcterms:created xsi:type="dcterms:W3CDTF">2017-06-14T12:37:12Z</dcterms:created>
  <dcterms:modified xsi:type="dcterms:W3CDTF">2021-10-19T14:56:28Z</dcterms:modified>
</cp:coreProperties>
</file>