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7.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61.jpg" ContentType="image/jpg"/>
  <Override PartName="/ppt/media/image64.jpg" ContentType="image/jpg"/>
  <Override PartName="/ppt/media/image6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9" r:id="rId4"/>
    <p:sldMasterId id="2147483711" r:id="rId5"/>
    <p:sldMasterId id="2147483735" r:id="rId6"/>
  </p:sldMasterIdLst>
  <p:notesMasterIdLst>
    <p:notesMasterId r:id="rId45"/>
  </p:notesMasterIdLst>
  <p:handoutMasterIdLst>
    <p:handoutMasterId r:id="rId46"/>
  </p:handoutMasterIdLst>
  <p:sldIdLst>
    <p:sldId id="267" r:id="rId7"/>
    <p:sldId id="262" r:id="rId8"/>
    <p:sldId id="269" r:id="rId9"/>
    <p:sldId id="270" r:id="rId10"/>
    <p:sldId id="271" r:id="rId11"/>
    <p:sldId id="272" r:id="rId12"/>
    <p:sldId id="273" r:id="rId13"/>
    <p:sldId id="274" r:id="rId14"/>
    <p:sldId id="268" r:id="rId15"/>
    <p:sldId id="258" r:id="rId16"/>
    <p:sldId id="275" r:id="rId17"/>
    <p:sldId id="276" r:id="rId18"/>
    <p:sldId id="264" r:id="rId19"/>
    <p:sldId id="296" r:id="rId20"/>
    <p:sldId id="297" r:id="rId21"/>
    <p:sldId id="298" r:id="rId22"/>
    <p:sldId id="299" r:id="rId23"/>
    <p:sldId id="300" r:id="rId24"/>
    <p:sldId id="301" r:id="rId25"/>
    <p:sldId id="278" r:id="rId26"/>
    <p:sldId id="280" r:id="rId27"/>
    <p:sldId id="281" r:id="rId28"/>
    <p:sldId id="284" r:id="rId29"/>
    <p:sldId id="283" r:id="rId30"/>
    <p:sldId id="282" r:id="rId31"/>
    <p:sldId id="286" r:id="rId32"/>
    <p:sldId id="277" r:id="rId33"/>
    <p:sldId id="285" r:id="rId34"/>
    <p:sldId id="287" r:id="rId35"/>
    <p:sldId id="289" r:id="rId36"/>
    <p:sldId id="308" r:id="rId37"/>
    <p:sldId id="309" r:id="rId38"/>
    <p:sldId id="302" r:id="rId39"/>
    <p:sldId id="303" r:id="rId40"/>
    <p:sldId id="304" r:id="rId41"/>
    <p:sldId id="305" r:id="rId42"/>
    <p:sldId id="306" r:id="rId43"/>
    <p:sldId id="307" r:id="rId44"/>
  </p:sldIdLst>
  <p:sldSz cx="6858000" cy="12192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47" d="100"/>
          <a:sy n="47" d="100"/>
        </p:scale>
        <p:origin x="2846" y="5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306"/>
    </p:cViewPr>
  </p:sorterViewPr>
  <p:notesViewPr>
    <p:cSldViewPr snapToGrid="0" showGuides="1">
      <p:cViewPr varScale="1">
        <p:scale>
          <a:sx n="86" d="100"/>
          <a:sy n="86" d="100"/>
        </p:scale>
        <p:origin x="300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D3C405-CC18-4EBE-A7CD-FDBB55801F35}"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ES"/>
        </a:p>
      </dgm:t>
    </dgm:pt>
    <dgm:pt modelId="{336D146D-E546-4190-8C2F-77D2769D6CB1}">
      <dgm:prSet phldrT="[Texto]"/>
      <dgm:spPr/>
      <dgm:t>
        <a:bodyPr/>
        <a:lstStyle/>
        <a:p>
          <a:r>
            <a:rPr lang="es-ES" dirty="0" smtClean="0"/>
            <a:t>Productores : </a:t>
          </a:r>
          <a:endParaRPr lang="es-ES" dirty="0"/>
        </a:p>
      </dgm:t>
    </dgm:pt>
    <dgm:pt modelId="{52318E38-EFE8-413C-A616-89C673181F12}" type="parTrans" cxnId="{B21D33DF-818E-4DB6-BD09-88A23C3F42F8}">
      <dgm:prSet/>
      <dgm:spPr/>
      <dgm:t>
        <a:bodyPr/>
        <a:lstStyle/>
        <a:p>
          <a:endParaRPr lang="es-ES"/>
        </a:p>
      </dgm:t>
    </dgm:pt>
    <dgm:pt modelId="{D6B02018-CD1A-473F-8AE3-A396B065A4B6}" type="sibTrans" cxnId="{B21D33DF-818E-4DB6-BD09-88A23C3F42F8}">
      <dgm:prSet/>
      <dgm:spPr/>
      <dgm:t>
        <a:bodyPr/>
        <a:lstStyle/>
        <a:p>
          <a:endParaRPr lang="es-ES"/>
        </a:p>
      </dgm:t>
    </dgm:pt>
    <dgm:pt modelId="{E0F91D1D-3A6C-4122-B747-47FF56D60263}">
      <dgm:prSet phldrT="[Texto]"/>
      <dgm:spPr/>
      <dgm:t>
        <a:bodyPr/>
        <a:lstStyle/>
        <a:p>
          <a:r>
            <a:rPr lang="es-ES" dirty="0" smtClean="0"/>
            <a:t>Consumidores :</a:t>
          </a:r>
          <a:endParaRPr lang="es-ES" dirty="0"/>
        </a:p>
      </dgm:t>
    </dgm:pt>
    <dgm:pt modelId="{EC431AF8-AF32-4D2E-BD8D-297FEFB5EFE6}" type="parTrans" cxnId="{B13B08D6-C2C8-4FBC-B354-A889CB092ABC}">
      <dgm:prSet/>
      <dgm:spPr/>
      <dgm:t>
        <a:bodyPr/>
        <a:lstStyle/>
        <a:p>
          <a:endParaRPr lang="es-ES"/>
        </a:p>
      </dgm:t>
    </dgm:pt>
    <dgm:pt modelId="{3B7095B8-0814-499F-98CD-A2E6FEA3489C}" type="sibTrans" cxnId="{B13B08D6-C2C8-4FBC-B354-A889CB092ABC}">
      <dgm:prSet/>
      <dgm:spPr/>
      <dgm:t>
        <a:bodyPr/>
        <a:lstStyle/>
        <a:p>
          <a:endParaRPr lang="es-ES"/>
        </a:p>
      </dgm:t>
    </dgm:pt>
    <dgm:pt modelId="{F1288607-2CC1-4117-A986-F610C0D0F175}">
      <dgm:prSet phldrT="[Texto]"/>
      <dgm:spPr/>
      <dgm:t>
        <a:bodyPr/>
        <a:lstStyle/>
        <a:p>
          <a:r>
            <a:rPr lang="es-ES" dirty="0" smtClean="0"/>
            <a:t>Descomponedores :</a:t>
          </a:r>
          <a:endParaRPr lang="es-ES" dirty="0"/>
        </a:p>
      </dgm:t>
    </dgm:pt>
    <dgm:pt modelId="{D67BB60C-03A9-4E70-A001-0DC313F0082D}" type="parTrans" cxnId="{C87C6B40-F548-44EA-B523-D8A78A8139B4}">
      <dgm:prSet/>
      <dgm:spPr/>
      <dgm:t>
        <a:bodyPr/>
        <a:lstStyle/>
        <a:p>
          <a:endParaRPr lang="es-ES"/>
        </a:p>
      </dgm:t>
    </dgm:pt>
    <dgm:pt modelId="{EF3C0233-CCC0-4A7F-B399-E54A1DCB1594}" type="sibTrans" cxnId="{C87C6B40-F548-44EA-B523-D8A78A8139B4}">
      <dgm:prSet/>
      <dgm:spPr/>
      <dgm:t>
        <a:bodyPr/>
        <a:lstStyle/>
        <a:p>
          <a:endParaRPr lang="es-ES"/>
        </a:p>
      </dgm:t>
    </dgm:pt>
    <dgm:pt modelId="{A273674C-04C3-4D42-A988-E442C263B9EF}" type="pres">
      <dgm:prSet presAssocID="{51D3C405-CC18-4EBE-A7CD-FDBB55801F35}" presName="linear" presStyleCnt="0">
        <dgm:presLayoutVars>
          <dgm:dir/>
          <dgm:animLvl val="lvl"/>
          <dgm:resizeHandles val="exact"/>
        </dgm:presLayoutVars>
      </dgm:prSet>
      <dgm:spPr/>
      <dgm:t>
        <a:bodyPr/>
        <a:lstStyle/>
        <a:p>
          <a:endParaRPr lang="es-ES"/>
        </a:p>
      </dgm:t>
    </dgm:pt>
    <dgm:pt modelId="{DB32A6A2-E542-4A2A-ACEF-1B39A77DAD38}" type="pres">
      <dgm:prSet presAssocID="{336D146D-E546-4190-8C2F-77D2769D6CB1}" presName="parentLin" presStyleCnt="0"/>
      <dgm:spPr/>
    </dgm:pt>
    <dgm:pt modelId="{11EF805B-EC9B-49ED-92F6-1E5DE07387D8}" type="pres">
      <dgm:prSet presAssocID="{336D146D-E546-4190-8C2F-77D2769D6CB1}" presName="parentLeftMargin" presStyleLbl="node1" presStyleIdx="0" presStyleCnt="3"/>
      <dgm:spPr/>
      <dgm:t>
        <a:bodyPr/>
        <a:lstStyle/>
        <a:p>
          <a:endParaRPr lang="es-ES"/>
        </a:p>
      </dgm:t>
    </dgm:pt>
    <dgm:pt modelId="{32903ACC-DB70-4B11-A8B0-782AB9E106AE}" type="pres">
      <dgm:prSet presAssocID="{336D146D-E546-4190-8C2F-77D2769D6CB1}" presName="parentText" presStyleLbl="node1" presStyleIdx="0" presStyleCnt="3">
        <dgm:presLayoutVars>
          <dgm:chMax val="0"/>
          <dgm:bulletEnabled val="1"/>
        </dgm:presLayoutVars>
      </dgm:prSet>
      <dgm:spPr/>
      <dgm:t>
        <a:bodyPr/>
        <a:lstStyle/>
        <a:p>
          <a:endParaRPr lang="es-ES"/>
        </a:p>
      </dgm:t>
    </dgm:pt>
    <dgm:pt modelId="{C33C0B2E-F617-4938-8385-6E5B4F8349F6}" type="pres">
      <dgm:prSet presAssocID="{336D146D-E546-4190-8C2F-77D2769D6CB1}" presName="negativeSpace" presStyleCnt="0"/>
      <dgm:spPr/>
    </dgm:pt>
    <dgm:pt modelId="{1F47F2E4-F40A-4471-A85D-EDCA72027E79}" type="pres">
      <dgm:prSet presAssocID="{336D146D-E546-4190-8C2F-77D2769D6CB1}" presName="childText" presStyleLbl="conFgAcc1" presStyleIdx="0" presStyleCnt="3">
        <dgm:presLayoutVars>
          <dgm:bulletEnabled val="1"/>
        </dgm:presLayoutVars>
      </dgm:prSet>
      <dgm:spPr/>
    </dgm:pt>
    <dgm:pt modelId="{B11F5E9B-4065-4020-B3D4-C1132612D4E9}" type="pres">
      <dgm:prSet presAssocID="{D6B02018-CD1A-473F-8AE3-A396B065A4B6}" presName="spaceBetweenRectangles" presStyleCnt="0"/>
      <dgm:spPr/>
    </dgm:pt>
    <dgm:pt modelId="{4779288A-263A-46CE-AEA3-966E7DABCDEC}" type="pres">
      <dgm:prSet presAssocID="{E0F91D1D-3A6C-4122-B747-47FF56D60263}" presName="parentLin" presStyleCnt="0"/>
      <dgm:spPr/>
    </dgm:pt>
    <dgm:pt modelId="{5E33B2AA-4652-4F56-A6C5-DD7B55356EF7}" type="pres">
      <dgm:prSet presAssocID="{E0F91D1D-3A6C-4122-B747-47FF56D60263}" presName="parentLeftMargin" presStyleLbl="node1" presStyleIdx="0" presStyleCnt="3"/>
      <dgm:spPr/>
      <dgm:t>
        <a:bodyPr/>
        <a:lstStyle/>
        <a:p>
          <a:endParaRPr lang="es-ES"/>
        </a:p>
      </dgm:t>
    </dgm:pt>
    <dgm:pt modelId="{DF70A361-6781-492D-9AEF-30DCFF2012CD}" type="pres">
      <dgm:prSet presAssocID="{E0F91D1D-3A6C-4122-B747-47FF56D60263}" presName="parentText" presStyleLbl="node1" presStyleIdx="1" presStyleCnt="3">
        <dgm:presLayoutVars>
          <dgm:chMax val="0"/>
          <dgm:bulletEnabled val="1"/>
        </dgm:presLayoutVars>
      </dgm:prSet>
      <dgm:spPr/>
      <dgm:t>
        <a:bodyPr/>
        <a:lstStyle/>
        <a:p>
          <a:endParaRPr lang="es-ES"/>
        </a:p>
      </dgm:t>
    </dgm:pt>
    <dgm:pt modelId="{AF94E95D-2B90-47B6-84DE-1717849F2ADD}" type="pres">
      <dgm:prSet presAssocID="{E0F91D1D-3A6C-4122-B747-47FF56D60263}" presName="negativeSpace" presStyleCnt="0"/>
      <dgm:spPr/>
    </dgm:pt>
    <dgm:pt modelId="{2A26D58E-7F23-4892-B7BA-FE8F6CF3315A}" type="pres">
      <dgm:prSet presAssocID="{E0F91D1D-3A6C-4122-B747-47FF56D60263}" presName="childText" presStyleLbl="conFgAcc1" presStyleIdx="1" presStyleCnt="3">
        <dgm:presLayoutVars>
          <dgm:bulletEnabled val="1"/>
        </dgm:presLayoutVars>
      </dgm:prSet>
      <dgm:spPr/>
    </dgm:pt>
    <dgm:pt modelId="{DDA509F9-CFE9-415C-94A6-D4D57259CB62}" type="pres">
      <dgm:prSet presAssocID="{3B7095B8-0814-499F-98CD-A2E6FEA3489C}" presName="spaceBetweenRectangles" presStyleCnt="0"/>
      <dgm:spPr/>
    </dgm:pt>
    <dgm:pt modelId="{D2A1AC44-14ED-4DD8-B5E5-1A2CF00EE2DA}" type="pres">
      <dgm:prSet presAssocID="{F1288607-2CC1-4117-A986-F610C0D0F175}" presName="parentLin" presStyleCnt="0"/>
      <dgm:spPr/>
    </dgm:pt>
    <dgm:pt modelId="{698C0F69-EE4C-4340-AF3B-59E010CB4DD1}" type="pres">
      <dgm:prSet presAssocID="{F1288607-2CC1-4117-A986-F610C0D0F175}" presName="parentLeftMargin" presStyleLbl="node1" presStyleIdx="1" presStyleCnt="3"/>
      <dgm:spPr/>
      <dgm:t>
        <a:bodyPr/>
        <a:lstStyle/>
        <a:p>
          <a:endParaRPr lang="es-ES"/>
        </a:p>
      </dgm:t>
    </dgm:pt>
    <dgm:pt modelId="{8F51923D-0FCC-4FE4-870A-A8287C2F6415}" type="pres">
      <dgm:prSet presAssocID="{F1288607-2CC1-4117-A986-F610C0D0F175}" presName="parentText" presStyleLbl="node1" presStyleIdx="2" presStyleCnt="3">
        <dgm:presLayoutVars>
          <dgm:chMax val="0"/>
          <dgm:bulletEnabled val="1"/>
        </dgm:presLayoutVars>
      </dgm:prSet>
      <dgm:spPr/>
      <dgm:t>
        <a:bodyPr/>
        <a:lstStyle/>
        <a:p>
          <a:endParaRPr lang="es-ES"/>
        </a:p>
      </dgm:t>
    </dgm:pt>
    <dgm:pt modelId="{2B78B1C9-4315-42D8-AFA8-DBDB61FCC82A}" type="pres">
      <dgm:prSet presAssocID="{F1288607-2CC1-4117-A986-F610C0D0F175}" presName="negativeSpace" presStyleCnt="0"/>
      <dgm:spPr/>
    </dgm:pt>
    <dgm:pt modelId="{86688D02-B9CC-4B8D-8180-21787EF766C2}" type="pres">
      <dgm:prSet presAssocID="{F1288607-2CC1-4117-A986-F610C0D0F175}" presName="childText" presStyleLbl="conFgAcc1" presStyleIdx="2" presStyleCnt="3">
        <dgm:presLayoutVars>
          <dgm:bulletEnabled val="1"/>
        </dgm:presLayoutVars>
      </dgm:prSet>
      <dgm:spPr/>
    </dgm:pt>
  </dgm:ptLst>
  <dgm:cxnLst>
    <dgm:cxn modelId="{B13B08D6-C2C8-4FBC-B354-A889CB092ABC}" srcId="{51D3C405-CC18-4EBE-A7CD-FDBB55801F35}" destId="{E0F91D1D-3A6C-4122-B747-47FF56D60263}" srcOrd="1" destOrd="0" parTransId="{EC431AF8-AF32-4D2E-BD8D-297FEFB5EFE6}" sibTransId="{3B7095B8-0814-499F-98CD-A2E6FEA3489C}"/>
    <dgm:cxn modelId="{B52D7AE9-36C3-411E-9C78-AC2E61638E4C}" type="presOf" srcId="{F1288607-2CC1-4117-A986-F610C0D0F175}" destId="{8F51923D-0FCC-4FE4-870A-A8287C2F6415}" srcOrd="1" destOrd="0" presId="urn:microsoft.com/office/officeart/2005/8/layout/list1"/>
    <dgm:cxn modelId="{B21D33DF-818E-4DB6-BD09-88A23C3F42F8}" srcId="{51D3C405-CC18-4EBE-A7CD-FDBB55801F35}" destId="{336D146D-E546-4190-8C2F-77D2769D6CB1}" srcOrd="0" destOrd="0" parTransId="{52318E38-EFE8-413C-A616-89C673181F12}" sibTransId="{D6B02018-CD1A-473F-8AE3-A396B065A4B6}"/>
    <dgm:cxn modelId="{0EA0E785-C6F2-425C-ADC7-681941F2BA77}" type="presOf" srcId="{336D146D-E546-4190-8C2F-77D2769D6CB1}" destId="{11EF805B-EC9B-49ED-92F6-1E5DE07387D8}" srcOrd="0" destOrd="0" presId="urn:microsoft.com/office/officeart/2005/8/layout/list1"/>
    <dgm:cxn modelId="{FC72C5DA-A1C7-434E-BE74-462C596D5D4B}" type="presOf" srcId="{E0F91D1D-3A6C-4122-B747-47FF56D60263}" destId="{5E33B2AA-4652-4F56-A6C5-DD7B55356EF7}" srcOrd="0" destOrd="0" presId="urn:microsoft.com/office/officeart/2005/8/layout/list1"/>
    <dgm:cxn modelId="{41586186-F80D-404E-A79C-87C8B59FFC3F}" type="presOf" srcId="{51D3C405-CC18-4EBE-A7CD-FDBB55801F35}" destId="{A273674C-04C3-4D42-A988-E442C263B9EF}" srcOrd="0" destOrd="0" presId="urn:microsoft.com/office/officeart/2005/8/layout/list1"/>
    <dgm:cxn modelId="{C7F24FFD-60B5-4AF8-805D-F21FCFA8A42F}" type="presOf" srcId="{F1288607-2CC1-4117-A986-F610C0D0F175}" destId="{698C0F69-EE4C-4340-AF3B-59E010CB4DD1}" srcOrd="0" destOrd="0" presId="urn:microsoft.com/office/officeart/2005/8/layout/list1"/>
    <dgm:cxn modelId="{63A0F8FE-AB18-4EA0-96F9-54023F694D98}" type="presOf" srcId="{E0F91D1D-3A6C-4122-B747-47FF56D60263}" destId="{DF70A361-6781-492D-9AEF-30DCFF2012CD}" srcOrd="1" destOrd="0" presId="urn:microsoft.com/office/officeart/2005/8/layout/list1"/>
    <dgm:cxn modelId="{C87C6B40-F548-44EA-B523-D8A78A8139B4}" srcId="{51D3C405-CC18-4EBE-A7CD-FDBB55801F35}" destId="{F1288607-2CC1-4117-A986-F610C0D0F175}" srcOrd="2" destOrd="0" parTransId="{D67BB60C-03A9-4E70-A001-0DC313F0082D}" sibTransId="{EF3C0233-CCC0-4A7F-B399-E54A1DCB1594}"/>
    <dgm:cxn modelId="{678B8813-2DE8-447B-9AE6-C0E51EEEEBF7}" type="presOf" srcId="{336D146D-E546-4190-8C2F-77D2769D6CB1}" destId="{32903ACC-DB70-4B11-A8B0-782AB9E106AE}" srcOrd="1" destOrd="0" presId="urn:microsoft.com/office/officeart/2005/8/layout/list1"/>
    <dgm:cxn modelId="{E8371352-3D07-4E07-B703-5EB834F0A80E}" type="presParOf" srcId="{A273674C-04C3-4D42-A988-E442C263B9EF}" destId="{DB32A6A2-E542-4A2A-ACEF-1B39A77DAD38}" srcOrd="0" destOrd="0" presId="urn:microsoft.com/office/officeart/2005/8/layout/list1"/>
    <dgm:cxn modelId="{950E7007-7720-4873-9B97-7699B8A38FB9}" type="presParOf" srcId="{DB32A6A2-E542-4A2A-ACEF-1B39A77DAD38}" destId="{11EF805B-EC9B-49ED-92F6-1E5DE07387D8}" srcOrd="0" destOrd="0" presId="urn:microsoft.com/office/officeart/2005/8/layout/list1"/>
    <dgm:cxn modelId="{B4053D44-30D7-47DF-9C1C-344D9B875B19}" type="presParOf" srcId="{DB32A6A2-E542-4A2A-ACEF-1B39A77DAD38}" destId="{32903ACC-DB70-4B11-A8B0-782AB9E106AE}" srcOrd="1" destOrd="0" presId="urn:microsoft.com/office/officeart/2005/8/layout/list1"/>
    <dgm:cxn modelId="{2FBE8126-4AF9-4AB8-B1CE-7795B6B8F896}" type="presParOf" srcId="{A273674C-04C3-4D42-A988-E442C263B9EF}" destId="{C33C0B2E-F617-4938-8385-6E5B4F8349F6}" srcOrd="1" destOrd="0" presId="urn:microsoft.com/office/officeart/2005/8/layout/list1"/>
    <dgm:cxn modelId="{8CE14F08-95E6-4F37-B79B-66A85ADD2CD4}" type="presParOf" srcId="{A273674C-04C3-4D42-A988-E442C263B9EF}" destId="{1F47F2E4-F40A-4471-A85D-EDCA72027E79}" srcOrd="2" destOrd="0" presId="urn:microsoft.com/office/officeart/2005/8/layout/list1"/>
    <dgm:cxn modelId="{28D39DDA-D65B-42C9-8E81-4866133D4BFF}" type="presParOf" srcId="{A273674C-04C3-4D42-A988-E442C263B9EF}" destId="{B11F5E9B-4065-4020-B3D4-C1132612D4E9}" srcOrd="3" destOrd="0" presId="urn:microsoft.com/office/officeart/2005/8/layout/list1"/>
    <dgm:cxn modelId="{D34E80A0-3994-4BEA-BB50-87578FAD32D3}" type="presParOf" srcId="{A273674C-04C3-4D42-A988-E442C263B9EF}" destId="{4779288A-263A-46CE-AEA3-966E7DABCDEC}" srcOrd="4" destOrd="0" presId="urn:microsoft.com/office/officeart/2005/8/layout/list1"/>
    <dgm:cxn modelId="{6EC9B469-74FC-41FD-941D-8B90278FCAE7}" type="presParOf" srcId="{4779288A-263A-46CE-AEA3-966E7DABCDEC}" destId="{5E33B2AA-4652-4F56-A6C5-DD7B55356EF7}" srcOrd="0" destOrd="0" presId="urn:microsoft.com/office/officeart/2005/8/layout/list1"/>
    <dgm:cxn modelId="{C4A74CBA-827D-4E63-B6B5-E34C54D68360}" type="presParOf" srcId="{4779288A-263A-46CE-AEA3-966E7DABCDEC}" destId="{DF70A361-6781-492D-9AEF-30DCFF2012CD}" srcOrd="1" destOrd="0" presId="urn:microsoft.com/office/officeart/2005/8/layout/list1"/>
    <dgm:cxn modelId="{EBA5D7A3-2A30-4691-9409-C90212AF1940}" type="presParOf" srcId="{A273674C-04C3-4D42-A988-E442C263B9EF}" destId="{AF94E95D-2B90-47B6-84DE-1717849F2ADD}" srcOrd="5" destOrd="0" presId="urn:microsoft.com/office/officeart/2005/8/layout/list1"/>
    <dgm:cxn modelId="{14F94A4E-FF5C-4CD3-A456-E8C6501DD167}" type="presParOf" srcId="{A273674C-04C3-4D42-A988-E442C263B9EF}" destId="{2A26D58E-7F23-4892-B7BA-FE8F6CF3315A}" srcOrd="6" destOrd="0" presId="urn:microsoft.com/office/officeart/2005/8/layout/list1"/>
    <dgm:cxn modelId="{177CEDB3-1EBC-4FF8-9495-7528264D5D27}" type="presParOf" srcId="{A273674C-04C3-4D42-A988-E442C263B9EF}" destId="{DDA509F9-CFE9-415C-94A6-D4D57259CB62}" srcOrd="7" destOrd="0" presId="urn:microsoft.com/office/officeart/2005/8/layout/list1"/>
    <dgm:cxn modelId="{637E2FA3-4474-45A5-9788-A256AAC94FF3}" type="presParOf" srcId="{A273674C-04C3-4D42-A988-E442C263B9EF}" destId="{D2A1AC44-14ED-4DD8-B5E5-1A2CF00EE2DA}" srcOrd="8" destOrd="0" presId="urn:microsoft.com/office/officeart/2005/8/layout/list1"/>
    <dgm:cxn modelId="{2CFC67A1-DF41-46FF-9B1B-6C6192E32667}" type="presParOf" srcId="{D2A1AC44-14ED-4DD8-B5E5-1A2CF00EE2DA}" destId="{698C0F69-EE4C-4340-AF3B-59E010CB4DD1}" srcOrd="0" destOrd="0" presId="urn:microsoft.com/office/officeart/2005/8/layout/list1"/>
    <dgm:cxn modelId="{5EBE9C08-0CCE-4AB1-BBCC-DCAFCDE827F5}" type="presParOf" srcId="{D2A1AC44-14ED-4DD8-B5E5-1A2CF00EE2DA}" destId="{8F51923D-0FCC-4FE4-870A-A8287C2F6415}" srcOrd="1" destOrd="0" presId="urn:microsoft.com/office/officeart/2005/8/layout/list1"/>
    <dgm:cxn modelId="{8074415A-E2A3-41D6-BB78-146361B4ACA2}" type="presParOf" srcId="{A273674C-04C3-4D42-A988-E442C263B9EF}" destId="{2B78B1C9-4315-42D8-AFA8-DBDB61FCC82A}" srcOrd="9" destOrd="0" presId="urn:microsoft.com/office/officeart/2005/8/layout/list1"/>
    <dgm:cxn modelId="{D8CF24C0-A593-4C25-8AE3-259837591911}" type="presParOf" srcId="{A273674C-04C3-4D42-A988-E442C263B9EF}" destId="{86688D02-B9CC-4B8D-8180-21787EF766C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C60F0-6F4E-41A5-8161-3B85C553A2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28DFC3BF-EDED-4BA3-881B-5446B3704258}">
      <dgm:prSet phldrT="[Texto]"/>
      <dgm:spPr/>
      <dgm:t>
        <a:bodyPr/>
        <a:lstStyle/>
        <a:p>
          <a:r>
            <a:rPr lang="es-ES" dirty="0" smtClean="0"/>
            <a:t>Columna A</a:t>
          </a:r>
          <a:endParaRPr lang="es-ES" dirty="0"/>
        </a:p>
      </dgm:t>
    </dgm:pt>
    <dgm:pt modelId="{FFD4F079-DB5A-474C-81E2-EF9F8963CB98}" type="parTrans" cxnId="{9EC6AFB6-E472-428D-9117-8774580374E8}">
      <dgm:prSet/>
      <dgm:spPr/>
      <dgm:t>
        <a:bodyPr/>
        <a:lstStyle/>
        <a:p>
          <a:endParaRPr lang="es-ES"/>
        </a:p>
      </dgm:t>
    </dgm:pt>
    <dgm:pt modelId="{A62CD593-314F-47B8-ACBA-9D11EA9F4F41}" type="sibTrans" cxnId="{9EC6AFB6-E472-428D-9117-8774580374E8}">
      <dgm:prSet/>
      <dgm:spPr/>
      <dgm:t>
        <a:bodyPr/>
        <a:lstStyle/>
        <a:p>
          <a:endParaRPr lang="es-ES"/>
        </a:p>
      </dgm:t>
    </dgm:pt>
    <dgm:pt modelId="{7C8A58F2-93BD-4B0C-B8CC-316C52629679}">
      <dgm:prSet phldrT="[Texto]"/>
      <dgm:spPr/>
      <dgm:t>
        <a:bodyPr/>
        <a:lstStyle/>
        <a:p>
          <a:r>
            <a:rPr lang="es-MX" dirty="0" smtClean="0"/>
            <a:t>Consumidores</a:t>
          </a:r>
          <a:endParaRPr lang="es-ES" dirty="0"/>
        </a:p>
      </dgm:t>
    </dgm:pt>
    <dgm:pt modelId="{2DDE9472-CEB4-42ED-A3DD-04C157C6CC9C}" type="sibTrans" cxnId="{1E4E36CD-01D6-4CF1-B7EE-940878E56C98}">
      <dgm:prSet/>
      <dgm:spPr/>
      <dgm:t>
        <a:bodyPr/>
        <a:lstStyle/>
        <a:p>
          <a:endParaRPr lang="es-ES"/>
        </a:p>
      </dgm:t>
    </dgm:pt>
    <dgm:pt modelId="{34408620-0A6F-4806-A4BF-41BFDA114A29}" type="parTrans" cxnId="{1E4E36CD-01D6-4CF1-B7EE-940878E56C98}">
      <dgm:prSet/>
      <dgm:spPr/>
      <dgm:t>
        <a:bodyPr/>
        <a:lstStyle/>
        <a:p>
          <a:endParaRPr lang="es-ES"/>
        </a:p>
      </dgm:t>
    </dgm:pt>
    <dgm:pt modelId="{588AE25B-FC08-4B4B-9204-7474B517BCEF}">
      <dgm:prSet phldrT="[Texto]"/>
      <dgm:spPr/>
      <dgm:t>
        <a:bodyPr/>
        <a:lstStyle/>
        <a:p>
          <a:r>
            <a:rPr lang="es-MX" dirty="0" smtClean="0"/>
            <a:t>2.Trama trófica</a:t>
          </a:r>
          <a:endParaRPr lang="es-ES" dirty="0"/>
        </a:p>
      </dgm:t>
    </dgm:pt>
    <dgm:pt modelId="{E505CA9F-B2E9-4B9A-A2B1-B0E64F49345F}" type="sibTrans" cxnId="{26134DB0-58E3-4CA4-9C8B-009DFFDAEECE}">
      <dgm:prSet/>
      <dgm:spPr/>
      <dgm:t>
        <a:bodyPr/>
        <a:lstStyle/>
        <a:p>
          <a:endParaRPr lang="es-ES"/>
        </a:p>
      </dgm:t>
    </dgm:pt>
    <dgm:pt modelId="{D26159C8-882C-4416-BA1D-986D52EA46E6}" type="parTrans" cxnId="{26134DB0-58E3-4CA4-9C8B-009DFFDAEECE}">
      <dgm:prSet/>
      <dgm:spPr/>
      <dgm:t>
        <a:bodyPr/>
        <a:lstStyle/>
        <a:p>
          <a:endParaRPr lang="es-ES"/>
        </a:p>
      </dgm:t>
    </dgm:pt>
    <dgm:pt modelId="{AE9F4490-49E9-4031-BDE2-709DDB139A50}">
      <dgm:prSet phldrT="[Texto]"/>
      <dgm:spPr/>
      <dgm:t>
        <a:bodyPr/>
        <a:lstStyle/>
        <a:p>
          <a:r>
            <a:rPr lang="es-MX" dirty="0" smtClean="0"/>
            <a:t>3.Productores. </a:t>
          </a:r>
          <a:endParaRPr lang="es-ES" dirty="0"/>
        </a:p>
      </dgm:t>
    </dgm:pt>
    <dgm:pt modelId="{29685DAA-9D6B-483D-BB46-8908C9AF068A}" type="sibTrans" cxnId="{F39E80A5-4CF9-481D-903A-E250C7E15A1E}">
      <dgm:prSet/>
      <dgm:spPr/>
      <dgm:t>
        <a:bodyPr/>
        <a:lstStyle/>
        <a:p>
          <a:endParaRPr lang="es-ES"/>
        </a:p>
      </dgm:t>
    </dgm:pt>
    <dgm:pt modelId="{858D8C3C-39A1-4F84-BB7C-8ABF77385E70}" type="parTrans" cxnId="{F39E80A5-4CF9-481D-903A-E250C7E15A1E}">
      <dgm:prSet/>
      <dgm:spPr/>
      <dgm:t>
        <a:bodyPr/>
        <a:lstStyle/>
        <a:p>
          <a:endParaRPr lang="es-ES"/>
        </a:p>
      </dgm:t>
    </dgm:pt>
    <dgm:pt modelId="{6405577D-376D-4B46-A0AB-581848A9440E}">
      <dgm:prSet phldrT="[Texto]"/>
      <dgm:spPr/>
      <dgm:t>
        <a:bodyPr/>
        <a:lstStyle/>
        <a:p>
          <a:r>
            <a:rPr lang="es-MX" dirty="0" smtClean="0"/>
            <a:t>4.Cadena </a:t>
          </a:r>
          <a:endParaRPr lang="es-ES" dirty="0"/>
        </a:p>
      </dgm:t>
    </dgm:pt>
    <dgm:pt modelId="{6600D2D4-3C99-486C-8204-5522EE4273BC}" type="sibTrans" cxnId="{A8577E64-41BA-45F3-9683-7ABD69B6BAC7}">
      <dgm:prSet/>
      <dgm:spPr/>
      <dgm:t>
        <a:bodyPr/>
        <a:lstStyle/>
        <a:p>
          <a:endParaRPr lang="es-ES"/>
        </a:p>
      </dgm:t>
    </dgm:pt>
    <dgm:pt modelId="{4DAEC65A-E850-4D61-9EDE-0E2E44C24D36}" type="parTrans" cxnId="{A8577E64-41BA-45F3-9683-7ABD69B6BAC7}">
      <dgm:prSet/>
      <dgm:spPr/>
      <dgm:t>
        <a:bodyPr/>
        <a:lstStyle/>
        <a:p>
          <a:endParaRPr lang="es-ES"/>
        </a:p>
      </dgm:t>
    </dgm:pt>
    <dgm:pt modelId="{CE38FEA2-0F33-4B07-80E1-A6D288DECFFE}">
      <dgm:prSet/>
      <dgm:spPr/>
      <dgm:t>
        <a:bodyPr/>
        <a:lstStyle/>
        <a:p>
          <a:r>
            <a:rPr lang="es-MX" dirty="0" smtClean="0"/>
            <a:t>alimentaria.</a:t>
          </a:r>
          <a:endParaRPr lang="es-MX" dirty="0"/>
        </a:p>
      </dgm:t>
    </dgm:pt>
    <dgm:pt modelId="{171791F0-9579-431E-8FC8-EF0BD9E91BCF}" type="sibTrans" cxnId="{25127C88-58D8-4F7C-834B-EF12E50DB751}">
      <dgm:prSet/>
      <dgm:spPr/>
      <dgm:t>
        <a:bodyPr/>
        <a:lstStyle/>
        <a:p>
          <a:endParaRPr lang="es-ES"/>
        </a:p>
      </dgm:t>
    </dgm:pt>
    <dgm:pt modelId="{50D8E809-A3BE-4305-A961-6AA2C34147B2}" type="parTrans" cxnId="{25127C88-58D8-4F7C-834B-EF12E50DB751}">
      <dgm:prSet/>
      <dgm:spPr/>
      <dgm:t>
        <a:bodyPr/>
        <a:lstStyle/>
        <a:p>
          <a:endParaRPr lang="es-ES"/>
        </a:p>
      </dgm:t>
    </dgm:pt>
    <dgm:pt modelId="{552541CF-673B-42E1-A40A-8119A251DC40}">
      <dgm:prSet phldrT="[Texto]"/>
      <dgm:spPr/>
      <dgm:t>
        <a:bodyPr/>
        <a:lstStyle/>
        <a:p>
          <a:r>
            <a:rPr lang="es-ES" dirty="0" smtClean="0"/>
            <a:t>Columna B</a:t>
          </a:r>
          <a:endParaRPr lang="es-ES" dirty="0"/>
        </a:p>
      </dgm:t>
    </dgm:pt>
    <dgm:pt modelId="{110DF48C-6A84-4A58-AD84-60BB35C18881}" type="sibTrans" cxnId="{AB860917-ED3B-4331-B0FD-52E4BD363D51}">
      <dgm:prSet/>
      <dgm:spPr/>
      <dgm:t>
        <a:bodyPr/>
        <a:lstStyle/>
        <a:p>
          <a:endParaRPr lang="es-ES"/>
        </a:p>
      </dgm:t>
    </dgm:pt>
    <dgm:pt modelId="{18A6E9E6-48BA-431A-899E-542282E46B9C}" type="parTrans" cxnId="{AB860917-ED3B-4331-B0FD-52E4BD363D51}">
      <dgm:prSet/>
      <dgm:spPr/>
      <dgm:t>
        <a:bodyPr/>
        <a:lstStyle/>
        <a:p>
          <a:endParaRPr lang="es-ES"/>
        </a:p>
      </dgm:t>
    </dgm:pt>
    <dgm:pt modelId="{8AB7C26D-AFF8-419F-AAB6-AB66C0FE53C2}">
      <dgm:prSet phldrT="[Texto]"/>
      <dgm:spPr/>
      <dgm:t>
        <a:bodyPr/>
        <a:lstStyle/>
        <a:p>
          <a:pPr algn="l"/>
          <a:r>
            <a:rPr lang="es-MX" dirty="0" smtClean="0"/>
            <a:t>--Organismos que obtienen sus nutrientes alimentándose de otros seres vivos</a:t>
          </a:r>
          <a:endParaRPr lang="es-ES" dirty="0"/>
        </a:p>
      </dgm:t>
    </dgm:pt>
    <dgm:pt modelId="{48ADEBA1-099C-48A8-BBBC-7608A20EC814}" type="sibTrans" cxnId="{C8D726B7-BAE5-4C60-B9DC-15A263D5CC41}">
      <dgm:prSet/>
      <dgm:spPr/>
      <dgm:t>
        <a:bodyPr/>
        <a:lstStyle/>
        <a:p>
          <a:endParaRPr lang="es-ES"/>
        </a:p>
      </dgm:t>
    </dgm:pt>
    <dgm:pt modelId="{7AFA5E40-BD33-4EB4-B9AB-4DF4141190E1}" type="parTrans" cxnId="{C8D726B7-BAE5-4C60-B9DC-15A263D5CC41}">
      <dgm:prSet/>
      <dgm:spPr/>
      <dgm:t>
        <a:bodyPr/>
        <a:lstStyle/>
        <a:p>
          <a:endParaRPr lang="es-ES"/>
        </a:p>
      </dgm:t>
    </dgm:pt>
    <dgm:pt modelId="{8A4949B5-3E20-489C-9143-46C887028278}">
      <dgm:prSet phldrT="[Texto]"/>
      <dgm:spPr/>
      <dgm:t>
        <a:bodyPr/>
        <a:lstStyle/>
        <a:p>
          <a:pPr algn="l"/>
          <a:r>
            <a:rPr lang="es-MX" dirty="0" smtClean="0"/>
            <a:t>Representación de las diferentes relaciones alimentarias de un ecosistema.</a:t>
          </a:r>
          <a:endParaRPr lang="es-ES" dirty="0"/>
        </a:p>
      </dgm:t>
    </dgm:pt>
    <dgm:pt modelId="{DCC64067-ACC6-4EF7-AEF9-3CEBB9A40AC9}" type="parTrans" cxnId="{E1DBAE40-D619-4497-A9E2-867FA1453AC1}">
      <dgm:prSet/>
      <dgm:spPr/>
      <dgm:t>
        <a:bodyPr/>
        <a:lstStyle/>
        <a:p>
          <a:endParaRPr lang="es-ES"/>
        </a:p>
      </dgm:t>
    </dgm:pt>
    <dgm:pt modelId="{F962EB98-B8EF-4DEB-BF3F-87D826BE949B}" type="sibTrans" cxnId="{E1DBAE40-D619-4497-A9E2-867FA1453AC1}">
      <dgm:prSet/>
      <dgm:spPr/>
      <dgm:t>
        <a:bodyPr/>
        <a:lstStyle/>
        <a:p>
          <a:endParaRPr lang="es-ES"/>
        </a:p>
      </dgm:t>
    </dgm:pt>
    <dgm:pt modelId="{B42637AB-1A14-414F-8060-6BBB8FB57DC5}">
      <dgm:prSet phldrT="[Texto]"/>
      <dgm:spPr/>
      <dgm:t>
        <a:bodyPr/>
        <a:lstStyle/>
        <a:p>
          <a:pPr algn="ctr"/>
          <a:r>
            <a:rPr lang="es-MX" dirty="0" smtClean="0"/>
            <a:t>Representación simplificada y secuencial de las transferencias de materia y energía</a:t>
          </a:r>
          <a:endParaRPr lang="es-ES" dirty="0"/>
        </a:p>
      </dgm:t>
    </dgm:pt>
    <dgm:pt modelId="{75377E74-CC96-4207-8E67-2FE8BA0D67B0}" type="parTrans" cxnId="{C84DFB00-AB19-4203-B0E5-D03884AD1156}">
      <dgm:prSet/>
      <dgm:spPr/>
      <dgm:t>
        <a:bodyPr/>
        <a:lstStyle/>
        <a:p>
          <a:endParaRPr lang="es-ES"/>
        </a:p>
      </dgm:t>
    </dgm:pt>
    <dgm:pt modelId="{42194922-CE9A-49E1-878C-9B4804DBECE4}" type="sibTrans" cxnId="{C84DFB00-AB19-4203-B0E5-D03884AD1156}">
      <dgm:prSet/>
      <dgm:spPr/>
      <dgm:t>
        <a:bodyPr/>
        <a:lstStyle/>
        <a:p>
          <a:endParaRPr lang="es-ES"/>
        </a:p>
      </dgm:t>
    </dgm:pt>
    <dgm:pt modelId="{2FC223CE-F117-4E4B-A020-3EB94107B6AF}">
      <dgm:prSet/>
      <dgm:spPr/>
      <dgm:t>
        <a:bodyPr/>
        <a:lstStyle/>
        <a:p>
          <a:pPr algn="l"/>
          <a:endParaRPr lang="es-CL" dirty="0"/>
        </a:p>
      </dgm:t>
    </dgm:pt>
    <dgm:pt modelId="{48CDAF55-0C87-403E-86EE-2A8D8DC1D5F5}" type="parTrans" cxnId="{E73A2A8A-9ADA-4887-954F-0F49C2C5A0F9}">
      <dgm:prSet/>
      <dgm:spPr/>
      <dgm:t>
        <a:bodyPr/>
        <a:lstStyle/>
        <a:p>
          <a:endParaRPr lang="es-ES"/>
        </a:p>
      </dgm:t>
    </dgm:pt>
    <dgm:pt modelId="{430B4E3B-E7EE-4817-8859-A9C21DF2FE04}" type="sibTrans" cxnId="{E73A2A8A-9ADA-4887-954F-0F49C2C5A0F9}">
      <dgm:prSet/>
      <dgm:spPr/>
      <dgm:t>
        <a:bodyPr/>
        <a:lstStyle/>
        <a:p>
          <a:endParaRPr lang="es-ES"/>
        </a:p>
      </dgm:t>
    </dgm:pt>
    <dgm:pt modelId="{14C8B889-1151-4733-9BDA-29408037CE92}" type="pres">
      <dgm:prSet presAssocID="{8F1C60F0-6F4E-41A5-8161-3B85C553A2FC}" presName="Name0" presStyleCnt="0">
        <dgm:presLayoutVars>
          <dgm:dir/>
          <dgm:animLvl val="lvl"/>
          <dgm:resizeHandles val="exact"/>
        </dgm:presLayoutVars>
      </dgm:prSet>
      <dgm:spPr/>
      <dgm:t>
        <a:bodyPr/>
        <a:lstStyle/>
        <a:p>
          <a:endParaRPr lang="es-ES"/>
        </a:p>
      </dgm:t>
    </dgm:pt>
    <dgm:pt modelId="{B2632657-26B2-4B63-AC40-BAF1DA47CF51}" type="pres">
      <dgm:prSet presAssocID="{28DFC3BF-EDED-4BA3-881B-5446B3704258}" presName="composite" presStyleCnt="0"/>
      <dgm:spPr/>
    </dgm:pt>
    <dgm:pt modelId="{6336A537-5EA6-45EF-A23D-32A0DFD49422}" type="pres">
      <dgm:prSet presAssocID="{28DFC3BF-EDED-4BA3-881B-5446B3704258}" presName="parTx" presStyleLbl="alignNode1" presStyleIdx="0" presStyleCnt="3">
        <dgm:presLayoutVars>
          <dgm:chMax val="0"/>
          <dgm:chPref val="0"/>
          <dgm:bulletEnabled val="1"/>
        </dgm:presLayoutVars>
      </dgm:prSet>
      <dgm:spPr/>
      <dgm:t>
        <a:bodyPr/>
        <a:lstStyle/>
        <a:p>
          <a:endParaRPr lang="es-ES"/>
        </a:p>
      </dgm:t>
    </dgm:pt>
    <dgm:pt modelId="{9F2E89DB-4ABF-4B15-957B-2F53B5A1F03A}" type="pres">
      <dgm:prSet presAssocID="{28DFC3BF-EDED-4BA3-881B-5446B3704258}" presName="desTx" presStyleLbl="alignAccFollowNode1" presStyleIdx="0" presStyleCnt="3">
        <dgm:presLayoutVars>
          <dgm:bulletEnabled val="1"/>
        </dgm:presLayoutVars>
      </dgm:prSet>
      <dgm:spPr/>
      <dgm:t>
        <a:bodyPr/>
        <a:lstStyle/>
        <a:p>
          <a:endParaRPr lang="es-ES"/>
        </a:p>
      </dgm:t>
    </dgm:pt>
    <dgm:pt modelId="{E0845705-01B8-425C-A5E6-404346CCAFC3}" type="pres">
      <dgm:prSet presAssocID="{A62CD593-314F-47B8-ACBA-9D11EA9F4F41}" presName="space" presStyleCnt="0"/>
      <dgm:spPr/>
    </dgm:pt>
    <dgm:pt modelId="{6AB1C78E-2DB7-40AA-9F0D-98C384CBC940}" type="pres">
      <dgm:prSet presAssocID="{CE38FEA2-0F33-4B07-80E1-A6D288DECFFE}" presName="composite" presStyleCnt="0"/>
      <dgm:spPr/>
    </dgm:pt>
    <dgm:pt modelId="{8F4A019E-082A-41AE-BD06-7A3AE01F0822}" type="pres">
      <dgm:prSet presAssocID="{CE38FEA2-0F33-4B07-80E1-A6D288DECFFE}" presName="parTx" presStyleLbl="alignNode1" presStyleIdx="1" presStyleCnt="3">
        <dgm:presLayoutVars>
          <dgm:chMax val="0"/>
          <dgm:chPref val="0"/>
          <dgm:bulletEnabled val="1"/>
        </dgm:presLayoutVars>
      </dgm:prSet>
      <dgm:spPr/>
      <dgm:t>
        <a:bodyPr/>
        <a:lstStyle/>
        <a:p>
          <a:endParaRPr lang="es-ES"/>
        </a:p>
      </dgm:t>
    </dgm:pt>
    <dgm:pt modelId="{E6032294-A99B-4E4A-85D6-1BBD5FE58E33}" type="pres">
      <dgm:prSet presAssocID="{CE38FEA2-0F33-4B07-80E1-A6D288DECFFE}" presName="desTx" presStyleLbl="alignAccFollowNode1" presStyleIdx="1" presStyleCnt="3">
        <dgm:presLayoutVars>
          <dgm:bulletEnabled val="1"/>
        </dgm:presLayoutVars>
      </dgm:prSet>
      <dgm:spPr/>
    </dgm:pt>
    <dgm:pt modelId="{439F20A6-1E4A-415A-9AEE-FDB2822C62B6}" type="pres">
      <dgm:prSet presAssocID="{171791F0-9579-431E-8FC8-EF0BD9E91BCF}" presName="space" presStyleCnt="0"/>
      <dgm:spPr/>
    </dgm:pt>
    <dgm:pt modelId="{7D8888E9-A28C-4E09-83F9-B3FE2C70A97B}" type="pres">
      <dgm:prSet presAssocID="{552541CF-673B-42E1-A40A-8119A251DC40}" presName="composite" presStyleCnt="0"/>
      <dgm:spPr/>
    </dgm:pt>
    <dgm:pt modelId="{3E37D8E7-DA69-4EDF-93EA-48310642C283}" type="pres">
      <dgm:prSet presAssocID="{552541CF-673B-42E1-A40A-8119A251DC40}" presName="parTx" presStyleLbl="alignNode1" presStyleIdx="2" presStyleCnt="3">
        <dgm:presLayoutVars>
          <dgm:chMax val="0"/>
          <dgm:chPref val="0"/>
          <dgm:bulletEnabled val="1"/>
        </dgm:presLayoutVars>
      </dgm:prSet>
      <dgm:spPr/>
      <dgm:t>
        <a:bodyPr/>
        <a:lstStyle/>
        <a:p>
          <a:endParaRPr lang="es-ES"/>
        </a:p>
      </dgm:t>
    </dgm:pt>
    <dgm:pt modelId="{66EE82C0-CB83-49D7-A348-AD6C76403379}" type="pres">
      <dgm:prSet presAssocID="{552541CF-673B-42E1-A40A-8119A251DC40}" presName="desTx" presStyleLbl="alignAccFollowNode1" presStyleIdx="2" presStyleCnt="3">
        <dgm:presLayoutVars>
          <dgm:bulletEnabled val="1"/>
        </dgm:presLayoutVars>
      </dgm:prSet>
      <dgm:spPr/>
      <dgm:t>
        <a:bodyPr/>
        <a:lstStyle/>
        <a:p>
          <a:endParaRPr lang="es-ES"/>
        </a:p>
      </dgm:t>
    </dgm:pt>
  </dgm:ptLst>
  <dgm:cxnLst>
    <dgm:cxn modelId="{80B5F842-0E4F-4E36-B9F7-81989CEAFDD8}" type="presOf" srcId="{8A4949B5-3E20-489C-9143-46C887028278}" destId="{66EE82C0-CB83-49D7-A348-AD6C76403379}" srcOrd="0" destOrd="1" presId="urn:microsoft.com/office/officeart/2005/8/layout/hList1"/>
    <dgm:cxn modelId="{DBEB213F-1613-4BDC-B779-DE7E3FB379D3}" type="presOf" srcId="{28DFC3BF-EDED-4BA3-881B-5446B3704258}" destId="{6336A537-5EA6-45EF-A23D-32A0DFD49422}" srcOrd="0" destOrd="0" presId="urn:microsoft.com/office/officeart/2005/8/layout/hList1"/>
    <dgm:cxn modelId="{7DC35E42-08A1-4A9B-9A01-6E38D1518151}" type="presOf" srcId="{CE38FEA2-0F33-4B07-80E1-A6D288DECFFE}" destId="{8F4A019E-082A-41AE-BD06-7A3AE01F0822}" srcOrd="0" destOrd="0" presId="urn:microsoft.com/office/officeart/2005/8/layout/hList1"/>
    <dgm:cxn modelId="{9EC6AFB6-E472-428D-9117-8774580374E8}" srcId="{8F1C60F0-6F4E-41A5-8161-3B85C553A2FC}" destId="{28DFC3BF-EDED-4BA3-881B-5446B3704258}" srcOrd="0" destOrd="0" parTransId="{FFD4F079-DB5A-474C-81E2-EF9F8963CB98}" sibTransId="{A62CD593-314F-47B8-ACBA-9D11EA9F4F41}"/>
    <dgm:cxn modelId="{506A6424-A148-46E9-9CD3-482792B6BB47}" type="presOf" srcId="{2FC223CE-F117-4E4B-A020-3EB94107B6AF}" destId="{66EE82C0-CB83-49D7-A348-AD6C76403379}" srcOrd="0" destOrd="3" presId="urn:microsoft.com/office/officeart/2005/8/layout/hList1"/>
    <dgm:cxn modelId="{25127C88-58D8-4F7C-834B-EF12E50DB751}" srcId="{8F1C60F0-6F4E-41A5-8161-3B85C553A2FC}" destId="{CE38FEA2-0F33-4B07-80E1-A6D288DECFFE}" srcOrd="1" destOrd="0" parTransId="{50D8E809-A3BE-4305-A961-6AA2C34147B2}" sibTransId="{171791F0-9579-431E-8FC8-EF0BD9E91BCF}"/>
    <dgm:cxn modelId="{26134DB0-58E3-4CA4-9C8B-009DFFDAEECE}" srcId="{28DFC3BF-EDED-4BA3-881B-5446B3704258}" destId="{588AE25B-FC08-4B4B-9204-7474B517BCEF}" srcOrd="1" destOrd="0" parTransId="{D26159C8-882C-4416-BA1D-986D52EA46E6}" sibTransId="{E505CA9F-B2E9-4B9A-A2B1-B0E64F49345F}"/>
    <dgm:cxn modelId="{C84DFB00-AB19-4203-B0E5-D03884AD1156}" srcId="{552541CF-673B-42E1-A40A-8119A251DC40}" destId="{B42637AB-1A14-414F-8060-6BBB8FB57DC5}" srcOrd="2" destOrd="0" parTransId="{75377E74-CC96-4207-8E67-2FE8BA0D67B0}" sibTransId="{42194922-CE9A-49E1-878C-9B4804DBECE4}"/>
    <dgm:cxn modelId="{B14885CA-747B-4EDE-8679-DBE1F7047A25}" type="presOf" srcId="{AE9F4490-49E9-4031-BDE2-709DDB139A50}" destId="{9F2E89DB-4ABF-4B15-957B-2F53B5A1F03A}" srcOrd="0" destOrd="2" presId="urn:microsoft.com/office/officeart/2005/8/layout/hList1"/>
    <dgm:cxn modelId="{C8D726B7-BAE5-4C60-B9DC-15A263D5CC41}" srcId="{552541CF-673B-42E1-A40A-8119A251DC40}" destId="{8AB7C26D-AFF8-419F-AAB6-AB66C0FE53C2}" srcOrd="0" destOrd="0" parTransId="{7AFA5E40-BD33-4EB4-B9AB-4DF4141190E1}" sibTransId="{48ADEBA1-099C-48A8-BBBC-7608A20EC814}"/>
    <dgm:cxn modelId="{A8577E64-41BA-45F3-9683-7ABD69B6BAC7}" srcId="{28DFC3BF-EDED-4BA3-881B-5446B3704258}" destId="{6405577D-376D-4B46-A0AB-581848A9440E}" srcOrd="3" destOrd="0" parTransId="{4DAEC65A-E850-4D61-9EDE-0E2E44C24D36}" sibTransId="{6600D2D4-3C99-486C-8204-5522EE4273BC}"/>
    <dgm:cxn modelId="{F39E80A5-4CF9-481D-903A-E250C7E15A1E}" srcId="{28DFC3BF-EDED-4BA3-881B-5446B3704258}" destId="{AE9F4490-49E9-4031-BDE2-709DDB139A50}" srcOrd="2" destOrd="0" parTransId="{858D8C3C-39A1-4F84-BB7C-8ABF77385E70}" sibTransId="{29685DAA-9D6B-483D-BB46-8908C9AF068A}"/>
    <dgm:cxn modelId="{A5630CEF-015F-467F-8C1E-6FBA81679FEA}" type="presOf" srcId="{588AE25B-FC08-4B4B-9204-7474B517BCEF}" destId="{9F2E89DB-4ABF-4B15-957B-2F53B5A1F03A}" srcOrd="0" destOrd="1" presId="urn:microsoft.com/office/officeart/2005/8/layout/hList1"/>
    <dgm:cxn modelId="{683FE372-0F63-43AF-9660-551C3E2E78C6}" type="presOf" srcId="{6405577D-376D-4B46-A0AB-581848A9440E}" destId="{9F2E89DB-4ABF-4B15-957B-2F53B5A1F03A}" srcOrd="0" destOrd="3" presId="urn:microsoft.com/office/officeart/2005/8/layout/hList1"/>
    <dgm:cxn modelId="{3DCEAF7F-4DEA-495A-BBBE-D8FA0B2203FA}" type="presOf" srcId="{7C8A58F2-93BD-4B0C-B8CC-316C52629679}" destId="{9F2E89DB-4ABF-4B15-957B-2F53B5A1F03A}" srcOrd="0" destOrd="0" presId="urn:microsoft.com/office/officeart/2005/8/layout/hList1"/>
    <dgm:cxn modelId="{AC4857D7-85A8-4152-A1C8-75F12B514DFC}" type="presOf" srcId="{8F1C60F0-6F4E-41A5-8161-3B85C553A2FC}" destId="{14C8B889-1151-4733-9BDA-29408037CE92}" srcOrd="0" destOrd="0" presId="urn:microsoft.com/office/officeart/2005/8/layout/hList1"/>
    <dgm:cxn modelId="{CBA28ACD-9B2C-4354-9A8B-134DF1FB7A61}" type="presOf" srcId="{552541CF-673B-42E1-A40A-8119A251DC40}" destId="{3E37D8E7-DA69-4EDF-93EA-48310642C283}" srcOrd="0" destOrd="0" presId="urn:microsoft.com/office/officeart/2005/8/layout/hList1"/>
    <dgm:cxn modelId="{E73A2A8A-9ADA-4887-954F-0F49C2C5A0F9}" srcId="{552541CF-673B-42E1-A40A-8119A251DC40}" destId="{2FC223CE-F117-4E4B-A020-3EB94107B6AF}" srcOrd="3" destOrd="0" parTransId="{48CDAF55-0C87-403E-86EE-2A8D8DC1D5F5}" sibTransId="{430B4E3B-E7EE-4817-8859-A9C21DF2FE04}"/>
    <dgm:cxn modelId="{AB860917-ED3B-4331-B0FD-52E4BD363D51}" srcId="{8F1C60F0-6F4E-41A5-8161-3B85C553A2FC}" destId="{552541CF-673B-42E1-A40A-8119A251DC40}" srcOrd="2" destOrd="0" parTransId="{18A6E9E6-48BA-431A-899E-542282E46B9C}" sibTransId="{110DF48C-6A84-4A58-AD84-60BB35C18881}"/>
    <dgm:cxn modelId="{CCB77F1C-BB09-484D-B182-08075051C5AA}" type="presOf" srcId="{8AB7C26D-AFF8-419F-AAB6-AB66C0FE53C2}" destId="{66EE82C0-CB83-49D7-A348-AD6C76403379}" srcOrd="0" destOrd="0" presId="urn:microsoft.com/office/officeart/2005/8/layout/hList1"/>
    <dgm:cxn modelId="{E1DBAE40-D619-4497-A9E2-867FA1453AC1}" srcId="{552541CF-673B-42E1-A40A-8119A251DC40}" destId="{8A4949B5-3E20-489C-9143-46C887028278}" srcOrd="1" destOrd="0" parTransId="{DCC64067-ACC6-4EF7-AEF9-3CEBB9A40AC9}" sibTransId="{F962EB98-B8EF-4DEB-BF3F-87D826BE949B}"/>
    <dgm:cxn modelId="{4C10C31C-E39E-4D59-B9F1-DE93AF39DBDD}" type="presOf" srcId="{B42637AB-1A14-414F-8060-6BBB8FB57DC5}" destId="{66EE82C0-CB83-49D7-A348-AD6C76403379}" srcOrd="0" destOrd="2" presId="urn:microsoft.com/office/officeart/2005/8/layout/hList1"/>
    <dgm:cxn modelId="{1E4E36CD-01D6-4CF1-B7EE-940878E56C98}" srcId="{28DFC3BF-EDED-4BA3-881B-5446B3704258}" destId="{7C8A58F2-93BD-4B0C-B8CC-316C52629679}" srcOrd="0" destOrd="0" parTransId="{34408620-0A6F-4806-A4BF-41BFDA114A29}" sibTransId="{2DDE9472-CEB4-42ED-A3DD-04C157C6CC9C}"/>
    <dgm:cxn modelId="{A7A4DB14-848C-486F-9036-D9410D713590}" type="presParOf" srcId="{14C8B889-1151-4733-9BDA-29408037CE92}" destId="{B2632657-26B2-4B63-AC40-BAF1DA47CF51}" srcOrd="0" destOrd="0" presId="urn:microsoft.com/office/officeart/2005/8/layout/hList1"/>
    <dgm:cxn modelId="{AA24A2F7-F230-4174-AAEB-4849FFFA5B14}" type="presParOf" srcId="{B2632657-26B2-4B63-AC40-BAF1DA47CF51}" destId="{6336A537-5EA6-45EF-A23D-32A0DFD49422}" srcOrd="0" destOrd="0" presId="urn:microsoft.com/office/officeart/2005/8/layout/hList1"/>
    <dgm:cxn modelId="{5FA0735F-9989-4120-BD55-B9305AC37899}" type="presParOf" srcId="{B2632657-26B2-4B63-AC40-BAF1DA47CF51}" destId="{9F2E89DB-4ABF-4B15-957B-2F53B5A1F03A}" srcOrd="1" destOrd="0" presId="urn:microsoft.com/office/officeart/2005/8/layout/hList1"/>
    <dgm:cxn modelId="{F3C45567-A8CD-4D54-878F-02DF131F406E}" type="presParOf" srcId="{14C8B889-1151-4733-9BDA-29408037CE92}" destId="{E0845705-01B8-425C-A5E6-404346CCAFC3}" srcOrd="1" destOrd="0" presId="urn:microsoft.com/office/officeart/2005/8/layout/hList1"/>
    <dgm:cxn modelId="{D1DAF3AC-1F51-4A5A-848C-369FE07AC28C}" type="presParOf" srcId="{14C8B889-1151-4733-9BDA-29408037CE92}" destId="{6AB1C78E-2DB7-40AA-9F0D-98C384CBC940}" srcOrd="2" destOrd="0" presId="urn:microsoft.com/office/officeart/2005/8/layout/hList1"/>
    <dgm:cxn modelId="{F0CA56AB-4ABE-4400-938A-7AD1D32C6F45}" type="presParOf" srcId="{6AB1C78E-2DB7-40AA-9F0D-98C384CBC940}" destId="{8F4A019E-082A-41AE-BD06-7A3AE01F0822}" srcOrd="0" destOrd="0" presId="urn:microsoft.com/office/officeart/2005/8/layout/hList1"/>
    <dgm:cxn modelId="{C09FA94D-7121-4E37-9545-2DD7DB6F61AF}" type="presParOf" srcId="{6AB1C78E-2DB7-40AA-9F0D-98C384CBC940}" destId="{E6032294-A99B-4E4A-85D6-1BBD5FE58E33}" srcOrd="1" destOrd="0" presId="urn:microsoft.com/office/officeart/2005/8/layout/hList1"/>
    <dgm:cxn modelId="{41780924-2677-42C6-AF3B-9B148341E8D0}" type="presParOf" srcId="{14C8B889-1151-4733-9BDA-29408037CE92}" destId="{439F20A6-1E4A-415A-9AEE-FDB2822C62B6}" srcOrd="3" destOrd="0" presId="urn:microsoft.com/office/officeart/2005/8/layout/hList1"/>
    <dgm:cxn modelId="{48EC4F1D-35FD-410D-ADB5-5FC00116FB13}" type="presParOf" srcId="{14C8B889-1151-4733-9BDA-29408037CE92}" destId="{7D8888E9-A28C-4E09-83F9-B3FE2C70A97B}" srcOrd="4" destOrd="0" presId="urn:microsoft.com/office/officeart/2005/8/layout/hList1"/>
    <dgm:cxn modelId="{E63DF94C-947A-46C8-A608-1570F7E09D4A}" type="presParOf" srcId="{7D8888E9-A28C-4E09-83F9-B3FE2C70A97B}" destId="{3E37D8E7-DA69-4EDF-93EA-48310642C283}" srcOrd="0" destOrd="0" presId="urn:microsoft.com/office/officeart/2005/8/layout/hList1"/>
    <dgm:cxn modelId="{84FA37E6-0F46-4FCA-BADA-3D9183A8A54A}" type="presParOf" srcId="{7D8888E9-A28C-4E09-83F9-B3FE2C70A97B}" destId="{66EE82C0-CB83-49D7-A348-AD6C764033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7F2E4-F40A-4471-A85D-EDCA72027E79}">
      <dsp:nvSpPr>
        <dsp:cNvPr id="0" name=""/>
        <dsp:cNvSpPr/>
      </dsp:nvSpPr>
      <dsp:spPr>
        <a:xfrm>
          <a:off x="0" y="360659"/>
          <a:ext cx="4572000" cy="579600"/>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903ACC-DB70-4B11-A8B0-782AB9E106AE}">
      <dsp:nvSpPr>
        <dsp:cNvPr id="0" name=""/>
        <dsp:cNvSpPr/>
      </dsp:nvSpPr>
      <dsp:spPr>
        <a:xfrm>
          <a:off x="228600" y="21179"/>
          <a:ext cx="3200400" cy="67896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s-ES" sz="2300" kern="1200" dirty="0" smtClean="0"/>
            <a:t>Productores : </a:t>
          </a:r>
          <a:endParaRPr lang="es-ES" sz="2300" kern="1200" dirty="0"/>
        </a:p>
      </dsp:txBody>
      <dsp:txXfrm>
        <a:off x="261744" y="54323"/>
        <a:ext cx="3134112" cy="612672"/>
      </dsp:txXfrm>
    </dsp:sp>
    <dsp:sp modelId="{2A26D58E-7F23-4892-B7BA-FE8F6CF3315A}">
      <dsp:nvSpPr>
        <dsp:cNvPr id="0" name=""/>
        <dsp:cNvSpPr/>
      </dsp:nvSpPr>
      <dsp:spPr>
        <a:xfrm>
          <a:off x="0" y="1403940"/>
          <a:ext cx="4572000" cy="579600"/>
        </a:xfrm>
        <a:prstGeom prst="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0A361-6781-492D-9AEF-30DCFF2012CD}">
      <dsp:nvSpPr>
        <dsp:cNvPr id="0" name=""/>
        <dsp:cNvSpPr/>
      </dsp:nvSpPr>
      <dsp:spPr>
        <a:xfrm>
          <a:off x="228600" y="1064459"/>
          <a:ext cx="3200400" cy="67896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s-ES" sz="2300" kern="1200" dirty="0" smtClean="0"/>
            <a:t>Consumidores :</a:t>
          </a:r>
          <a:endParaRPr lang="es-ES" sz="2300" kern="1200" dirty="0"/>
        </a:p>
      </dsp:txBody>
      <dsp:txXfrm>
        <a:off x="261744" y="1097603"/>
        <a:ext cx="3134112" cy="612672"/>
      </dsp:txXfrm>
    </dsp:sp>
    <dsp:sp modelId="{86688D02-B9CC-4B8D-8180-21787EF766C2}">
      <dsp:nvSpPr>
        <dsp:cNvPr id="0" name=""/>
        <dsp:cNvSpPr/>
      </dsp:nvSpPr>
      <dsp:spPr>
        <a:xfrm>
          <a:off x="0" y="2447219"/>
          <a:ext cx="4572000" cy="579600"/>
        </a:xfrm>
        <a:prstGeom prst="rect">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51923D-0FCC-4FE4-870A-A8287C2F6415}">
      <dsp:nvSpPr>
        <dsp:cNvPr id="0" name=""/>
        <dsp:cNvSpPr/>
      </dsp:nvSpPr>
      <dsp:spPr>
        <a:xfrm>
          <a:off x="228600" y="2107740"/>
          <a:ext cx="3200400" cy="67896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s-ES" sz="2300" kern="1200" dirty="0" smtClean="0"/>
            <a:t>Descomponedores :</a:t>
          </a:r>
          <a:endParaRPr lang="es-ES" sz="2300" kern="1200" dirty="0"/>
        </a:p>
      </dsp:txBody>
      <dsp:txXfrm>
        <a:off x="261744" y="2140884"/>
        <a:ext cx="313411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6A537-5EA6-45EF-A23D-32A0DFD49422}">
      <dsp:nvSpPr>
        <dsp:cNvPr id="0" name=""/>
        <dsp:cNvSpPr/>
      </dsp:nvSpPr>
      <dsp:spPr>
        <a:xfrm>
          <a:off x="1428" y="187995"/>
          <a:ext cx="1393031" cy="31680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 sz="1100" kern="1200" dirty="0" smtClean="0"/>
            <a:t>Columna A</a:t>
          </a:r>
          <a:endParaRPr lang="es-ES" sz="1100" kern="1200" dirty="0"/>
        </a:p>
      </dsp:txBody>
      <dsp:txXfrm>
        <a:off x="1428" y="187995"/>
        <a:ext cx="1393031" cy="316800"/>
      </dsp:txXfrm>
    </dsp:sp>
    <dsp:sp modelId="{9F2E89DB-4ABF-4B15-957B-2F53B5A1F03A}">
      <dsp:nvSpPr>
        <dsp:cNvPr id="0" name=""/>
        <dsp:cNvSpPr/>
      </dsp:nvSpPr>
      <dsp:spPr>
        <a:xfrm>
          <a:off x="1428" y="504795"/>
          <a:ext cx="1393031" cy="235521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MX" sz="1100" kern="1200" dirty="0" smtClean="0"/>
            <a:t>Consumidores</a:t>
          </a:r>
          <a:endParaRPr lang="es-ES" sz="1100" kern="1200" dirty="0"/>
        </a:p>
        <a:p>
          <a:pPr marL="57150" lvl="1" indent="-57150" algn="l" defTabSz="488950">
            <a:lnSpc>
              <a:spcPct val="90000"/>
            </a:lnSpc>
            <a:spcBef>
              <a:spcPct val="0"/>
            </a:spcBef>
            <a:spcAft>
              <a:spcPct val="15000"/>
            </a:spcAft>
            <a:buChar char="••"/>
          </a:pPr>
          <a:r>
            <a:rPr lang="es-MX" sz="1100" kern="1200" dirty="0" smtClean="0"/>
            <a:t>2.Trama trófica</a:t>
          </a:r>
          <a:endParaRPr lang="es-ES" sz="1100" kern="1200" dirty="0"/>
        </a:p>
        <a:p>
          <a:pPr marL="57150" lvl="1" indent="-57150" algn="l" defTabSz="488950">
            <a:lnSpc>
              <a:spcPct val="90000"/>
            </a:lnSpc>
            <a:spcBef>
              <a:spcPct val="0"/>
            </a:spcBef>
            <a:spcAft>
              <a:spcPct val="15000"/>
            </a:spcAft>
            <a:buChar char="••"/>
          </a:pPr>
          <a:r>
            <a:rPr lang="es-MX" sz="1100" kern="1200" dirty="0" smtClean="0"/>
            <a:t>3.Productores. </a:t>
          </a:r>
          <a:endParaRPr lang="es-ES" sz="1100" kern="1200" dirty="0"/>
        </a:p>
        <a:p>
          <a:pPr marL="57150" lvl="1" indent="-57150" algn="l" defTabSz="488950">
            <a:lnSpc>
              <a:spcPct val="90000"/>
            </a:lnSpc>
            <a:spcBef>
              <a:spcPct val="0"/>
            </a:spcBef>
            <a:spcAft>
              <a:spcPct val="15000"/>
            </a:spcAft>
            <a:buChar char="••"/>
          </a:pPr>
          <a:r>
            <a:rPr lang="es-MX" sz="1100" kern="1200" dirty="0" smtClean="0"/>
            <a:t>4.Cadena </a:t>
          </a:r>
          <a:endParaRPr lang="es-ES" sz="1100" kern="1200" dirty="0"/>
        </a:p>
      </dsp:txBody>
      <dsp:txXfrm>
        <a:off x="1428" y="504795"/>
        <a:ext cx="1393031" cy="2355210"/>
      </dsp:txXfrm>
    </dsp:sp>
    <dsp:sp modelId="{8F4A019E-082A-41AE-BD06-7A3AE01F0822}">
      <dsp:nvSpPr>
        <dsp:cNvPr id="0" name=""/>
        <dsp:cNvSpPr/>
      </dsp:nvSpPr>
      <dsp:spPr>
        <a:xfrm>
          <a:off x="1589484" y="187995"/>
          <a:ext cx="1393031" cy="31680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MX" sz="1100" kern="1200" dirty="0" smtClean="0"/>
            <a:t>alimentaria.</a:t>
          </a:r>
          <a:endParaRPr lang="es-MX" sz="1100" kern="1200" dirty="0"/>
        </a:p>
      </dsp:txBody>
      <dsp:txXfrm>
        <a:off x="1589484" y="187995"/>
        <a:ext cx="1393031" cy="316800"/>
      </dsp:txXfrm>
    </dsp:sp>
    <dsp:sp modelId="{E6032294-A99B-4E4A-85D6-1BBD5FE58E33}">
      <dsp:nvSpPr>
        <dsp:cNvPr id="0" name=""/>
        <dsp:cNvSpPr/>
      </dsp:nvSpPr>
      <dsp:spPr>
        <a:xfrm>
          <a:off x="1589484" y="504795"/>
          <a:ext cx="1393031" cy="235521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7D8E7-DA69-4EDF-93EA-48310642C283}">
      <dsp:nvSpPr>
        <dsp:cNvPr id="0" name=""/>
        <dsp:cNvSpPr/>
      </dsp:nvSpPr>
      <dsp:spPr>
        <a:xfrm>
          <a:off x="3177540" y="187995"/>
          <a:ext cx="1393031" cy="316800"/>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es-ES" sz="1100" kern="1200" dirty="0" smtClean="0"/>
            <a:t>Columna B</a:t>
          </a:r>
          <a:endParaRPr lang="es-ES" sz="1100" kern="1200" dirty="0"/>
        </a:p>
      </dsp:txBody>
      <dsp:txXfrm>
        <a:off x="3177540" y="187995"/>
        <a:ext cx="1393031" cy="316800"/>
      </dsp:txXfrm>
    </dsp:sp>
    <dsp:sp modelId="{66EE82C0-CB83-49D7-A348-AD6C76403379}">
      <dsp:nvSpPr>
        <dsp:cNvPr id="0" name=""/>
        <dsp:cNvSpPr/>
      </dsp:nvSpPr>
      <dsp:spPr>
        <a:xfrm>
          <a:off x="3177540" y="504795"/>
          <a:ext cx="1393031" cy="235521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MX" sz="1100" kern="1200" dirty="0" smtClean="0"/>
            <a:t>--Organismos que obtienen sus nutrientes alimentándose de otros seres vivos</a:t>
          </a:r>
          <a:endParaRPr lang="es-ES" sz="1100" kern="1200" dirty="0"/>
        </a:p>
        <a:p>
          <a:pPr marL="57150" lvl="1" indent="-57150" algn="l" defTabSz="488950">
            <a:lnSpc>
              <a:spcPct val="90000"/>
            </a:lnSpc>
            <a:spcBef>
              <a:spcPct val="0"/>
            </a:spcBef>
            <a:spcAft>
              <a:spcPct val="15000"/>
            </a:spcAft>
            <a:buChar char="••"/>
          </a:pPr>
          <a:r>
            <a:rPr lang="es-MX" sz="1100" kern="1200" dirty="0" smtClean="0"/>
            <a:t>Representación de las diferentes relaciones alimentarias de un ecosistema.</a:t>
          </a:r>
          <a:endParaRPr lang="es-ES" sz="1100" kern="1200" dirty="0"/>
        </a:p>
        <a:p>
          <a:pPr marL="57150" lvl="1" indent="-57150" algn="ctr" defTabSz="488950">
            <a:lnSpc>
              <a:spcPct val="90000"/>
            </a:lnSpc>
            <a:spcBef>
              <a:spcPct val="0"/>
            </a:spcBef>
            <a:spcAft>
              <a:spcPct val="15000"/>
            </a:spcAft>
            <a:buChar char="••"/>
          </a:pPr>
          <a:r>
            <a:rPr lang="es-MX" sz="1100" kern="1200" dirty="0" smtClean="0"/>
            <a:t>Representación simplificada y secuencial de las transferencias de materia y energía</a:t>
          </a:r>
          <a:endParaRPr lang="es-ES" sz="1100" kern="1200" dirty="0"/>
        </a:p>
        <a:p>
          <a:pPr marL="57150" lvl="1" indent="-57150" algn="l" defTabSz="488950">
            <a:lnSpc>
              <a:spcPct val="90000"/>
            </a:lnSpc>
            <a:spcBef>
              <a:spcPct val="0"/>
            </a:spcBef>
            <a:spcAft>
              <a:spcPct val="15000"/>
            </a:spcAft>
            <a:buChar char="••"/>
          </a:pPr>
          <a:endParaRPr lang="es-CL" sz="1100" kern="1200" dirty="0"/>
        </a:p>
      </dsp:txBody>
      <dsp:txXfrm>
        <a:off x="3177540" y="504795"/>
        <a:ext cx="1393031" cy="23552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767E4E-B9CA-4CF3-B069-657ABA3F8564}" type="datetime1">
              <a:rPr lang="es-ES" smtClean="0"/>
              <a:t>22/10/2021</a:t>
            </a:fld>
            <a:endParaRPr lang="es-ES"/>
          </a:p>
        </p:txBody>
      </p:sp>
      <p:sp>
        <p:nvSpPr>
          <p:cNvPr id="4" name="Marcador de pie de página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1D13D6A-DFDD-4B27-9F53-83C0CD9331E8}" type="slidenum">
              <a:rPr lang="es-ES" smtClean="0"/>
              <a:t>‹Nº›</a:t>
            </a:fld>
            <a:endParaRPr lang="es-ES"/>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73559A8-8645-4E31-8F22-6BDC772362E7}" type="datetime1">
              <a:rPr lang="es-ES" noProof="0" smtClean="0"/>
              <a:t>22/10/2021</a:t>
            </a:fld>
            <a:endParaRPr lang="es-ES" noProof="0"/>
          </a:p>
        </p:txBody>
      </p:sp>
      <p:sp>
        <p:nvSpPr>
          <p:cNvPr id="4" name="Marcador de imagen de diapositiva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A1D7B6F-E65C-42E7-86A5-0A01C6C95227}" type="slidenum">
              <a:rPr lang="es-ES" noProof="0" smtClean="0"/>
              <a:t>‹Nº›</a:t>
            </a:fld>
            <a:endParaRPr lang="es-ES" noProof="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60638" y="1143000"/>
            <a:ext cx="1736725"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BA1D7B6F-E65C-42E7-86A5-0A01C6C95227}" type="slidenum">
              <a:rPr lang="es-ES" smtClean="0"/>
              <a:t>2</a:t>
            </a:fld>
            <a:endParaRPr lang="es-ES"/>
          </a:p>
        </p:txBody>
      </p:sp>
    </p:spTree>
    <p:extLst>
      <p:ext uri="{BB962C8B-B14F-4D97-AF65-F5344CB8AC3E}">
        <p14:creationId xmlns:p14="http://schemas.microsoft.com/office/powerpoint/2010/main" val="205539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1AB1-D682-4F2C-8579-D9DF0DCC073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13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1AB1-D682-4F2C-8579-D9DF0DCC073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51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1AB1-D682-4F2C-8579-D9DF0DCC073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381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1AB1-D682-4F2C-8579-D9DF0DCC073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849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1AB1-D682-4F2C-8579-D9DF0DCC073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84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1AB1-D682-4F2C-8579-D9DF0DCC073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777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60638" y="1143000"/>
            <a:ext cx="1736725"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BA1D7B6F-E65C-42E7-86A5-0A01C6C95227}" type="slidenum">
              <a:rPr lang="es-ES" smtClean="0"/>
              <a:t>10</a:t>
            </a:fld>
            <a:endParaRPr lang="es-ES"/>
          </a:p>
        </p:txBody>
      </p:sp>
    </p:spTree>
    <p:extLst>
      <p:ext uri="{BB962C8B-B14F-4D97-AF65-F5344CB8AC3E}">
        <p14:creationId xmlns:p14="http://schemas.microsoft.com/office/powerpoint/2010/main" val="269114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C1AB1-D682-4F2C-8579-D9DF0DCC073A}"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749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bwMode="ltGray">
          <a:xfrm>
            <a:off x="1413569" y="2438400"/>
            <a:ext cx="4029075" cy="7315200"/>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ctrTitle"/>
          </p:nvPr>
        </p:nvSpPr>
        <p:spPr>
          <a:xfrm>
            <a:off x="1577340" y="2769541"/>
            <a:ext cx="3703320" cy="4551680"/>
          </a:xfrm>
        </p:spPr>
        <p:txBody>
          <a:bodyPr rtlCol="0" anchor="b">
            <a:normAutofit/>
          </a:bodyPr>
          <a:lstStyle>
            <a:lvl1pPr algn="ctr">
              <a:lnSpc>
                <a:spcPct val="80000"/>
              </a:lnSpc>
              <a:defRPr sz="3713"/>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577340" y="7441634"/>
            <a:ext cx="3703320" cy="1950716"/>
          </a:xfrm>
        </p:spPr>
        <p:txBody>
          <a:bodyPr rtlCol="0">
            <a:normAutofit/>
          </a:bodyPr>
          <a:lstStyle>
            <a:lvl1pPr marL="0" indent="0" algn="ctr">
              <a:spcBef>
                <a:spcPts val="675"/>
              </a:spcBef>
              <a:buNone/>
              <a:defRPr sz="112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rtl="0"/>
            <a:r>
              <a:rPr lang="es-ES" noProof="0"/>
              <a:t>Haga clic para modificar el estilo de subtítulo del patrón</a:t>
            </a:r>
            <a:endParaRPr lang="es-ES" noProof="0" dirty="0"/>
          </a:p>
        </p:txBody>
      </p:sp>
    </p:spTree>
    <p:extLst>
      <p:ext uri="{BB962C8B-B14F-4D97-AF65-F5344CB8AC3E}">
        <p14:creationId xmlns:p14="http://schemas.microsoft.com/office/powerpoint/2010/main" val="7093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osición de pie de página 2"/>
          <p:cNvSpPr>
            <a:spLocks noGrp="1"/>
          </p:cNvSpPr>
          <p:nvPr>
            <p:ph type="ftr" sz="quarter" idx="11"/>
          </p:nvPr>
        </p:nvSpPr>
        <p:spPr/>
        <p:txBody>
          <a:bodyPr rtlCol="0"/>
          <a:lstStyle/>
          <a:p>
            <a:pPr rtl="0"/>
            <a:r>
              <a:rPr lang="es-ES" noProof="0" dirty="0"/>
              <a:t>Agregar un pie de página</a:t>
            </a:r>
          </a:p>
        </p:txBody>
      </p:sp>
      <p:sp>
        <p:nvSpPr>
          <p:cNvPr id="2" name="Marcador de posición de fecha 1"/>
          <p:cNvSpPr>
            <a:spLocks noGrp="1"/>
          </p:cNvSpPr>
          <p:nvPr>
            <p:ph type="dt" sz="half" idx="10"/>
          </p:nvPr>
        </p:nvSpPr>
        <p:spPr/>
        <p:txBody>
          <a:bodyPr rtlCol="0"/>
          <a:lstStyle/>
          <a:p>
            <a:pPr rtl="0"/>
            <a:fld id="{87347371-C2E2-441F-A824-C67A76B45AB8}" type="datetime1">
              <a:rPr lang="es-ES" noProof="0" smtClean="0"/>
              <a:t>22/10/2021</a:t>
            </a:fld>
            <a:endParaRPr lang="es-ES" noProof="0" dirty="0"/>
          </a:p>
        </p:txBody>
      </p:sp>
      <p:sp>
        <p:nvSpPr>
          <p:cNvPr id="4" name="Marcador de posición de número de diapositiva 3"/>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237515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4562475" y="2032001"/>
            <a:ext cx="1952625" cy="4063998"/>
          </a:xfrm>
        </p:spPr>
        <p:txBody>
          <a:bodyPr rtlCol="0" anchor="b"/>
          <a:lstStyle>
            <a:lvl1pPr>
              <a:defRPr sz="180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342899" y="1746012"/>
            <a:ext cx="3934778" cy="9022080"/>
          </a:xfrm>
        </p:spPr>
        <p:txBody>
          <a:bodyPr rtlCol="0">
            <a:normAutofit/>
          </a:bodyPr>
          <a:lstStyle>
            <a:lvl1pPr>
              <a:defRPr sz="1350"/>
            </a:lvl1pPr>
            <a:lvl2pPr>
              <a:defRPr sz="1125"/>
            </a:lvl2pPr>
            <a:lvl3pPr>
              <a:defRPr sz="1013"/>
            </a:lvl3pPr>
            <a:lvl4pPr>
              <a:defRPr sz="900"/>
            </a:lvl4pPr>
            <a:lvl5pPr>
              <a:defRPr sz="900"/>
            </a:lvl5pPr>
            <a:lvl6pPr>
              <a:defRPr sz="1125"/>
            </a:lvl6pPr>
            <a:lvl7pPr>
              <a:defRPr sz="1125"/>
            </a:lvl7pPr>
            <a:lvl8pPr>
              <a:defRPr sz="1125"/>
            </a:lvl8pPr>
            <a:lvl9pPr>
              <a:defRPr sz="1125"/>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4562475" y="6246516"/>
            <a:ext cx="1952625" cy="3738880"/>
          </a:xfrm>
        </p:spPr>
        <p:txBody>
          <a:bodyPr rtlCol="0"/>
          <a:lstStyle>
            <a:lvl1pPr marL="0" indent="0">
              <a:spcBef>
                <a:spcPts val="675"/>
              </a:spcBef>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rtl="0"/>
            <a:r>
              <a:rPr lang="es-ES" noProof="0"/>
              <a:t>Haga clic para modificar los estilos de texto del patrón</a:t>
            </a:r>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p>
            <a:pPr rtl="0"/>
            <a:fld id="{2DE6A926-A092-49A3-8491-6CD3925EF394}" type="datetime1">
              <a:rPr lang="es-ES" noProof="0" smtClean="0"/>
              <a:t>22/10/2021</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389059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4562475" y="2032001"/>
            <a:ext cx="1952625" cy="4063998"/>
          </a:xfrm>
        </p:spPr>
        <p:txBody>
          <a:bodyPr rtlCol="0" anchor="b"/>
          <a:lstStyle>
            <a:lvl1pPr>
              <a:defRPr sz="1800"/>
            </a:lvl1pPr>
          </a:lstStyle>
          <a:p>
            <a:pPr rtl="0"/>
            <a:r>
              <a:rPr lang="es-ES" noProof="0"/>
              <a:t>Haga clic para modificar el estilo de título del patrón</a:t>
            </a:r>
            <a:endParaRPr lang="es-ES" noProof="0" dirty="0"/>
          </a:p>
        </p:txBody>
      </p:sp>
      <p:sp>
        <p:nvSpPr>
          <p:cNvPr id="8" name="Rectángulo 7"/>
          <p:cNvSpPr/>
          <p:nvPr/>
        </p:nvSpPr>
        <p:spPr bwMode="ltGray">
          <a:xfrm>
            <a:off x="390524" y="1869440"/>
            <a:ext cx="3857625" cy="8778240"/>
          </a:xfrm>
          <a:prstGeom prst="rect">
            <a:avLst/>
          </a:prstGeom>
          <a:solidFill>
            <a:schemeClr val="bg1"/>
          </a:soli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434278" y="2032000"/>
            <a:ext cx="3760889" cy="8453120"/>
          </a:xfrm>
          <a:solidFill>
            <a:schemeClr val="bg2">
              <a:lumMod val="40000"/>
              <a:lumOff val="60000"/>
            </a:schemeClr>
          </a:solidFill>
        </p:spPr>
        <p:txBody>
          <a:bodyPr tIns="274320" rtlCol="0">
            <a:normAutofit/>
          </a:bodyPr>
          <a:lstStyle>
            <a:lvl1pPr marL="0" indent="0" algn="ctr">
              <a:buNone/>
              <a:defRPr sz="135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4562475" y="6246516"/>
            <a:ext cx="1952625" cy="3738880"/>
          </a:xfrm>
        </p:spPr>
        <p:txBody>
          <a:bodyPr rtlCol="0"/>
          <a:lstStyle>
            <a:lvl1pPr marL="0" indent="0">
              <a:spcBef>
                <a:spcPts val="675"/>
              </a:spcBef>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rtl="0"/>
            <a:r>
              <a:rPr lang="es-ES" noProof="0"/>
              <a:t>Haga clic para modificar los estilos de texto del patrón</a:t>
            </a:r>
          </a:p>
        </p:txBody>
      </p:sp>
      <p:sp>
        <p:nvSpPr>
          <p:cNvPr id="10" name="Marcador de posición de pie de página 9"/>
          <p:cNvSpPr>
            <a:spLocks noGrp="1"/>
          </p:cNvSpPr>
          <p:nvPr>
            <p:ph type="ftr" sz="quarter" idx="11"/>
          </p:nvPr>
        </p:nvSpPr>
        <p:spPr/>
        <p:txBody>
          <a:bodyPr rtlCol="0"/>
          <a:lstStyle/>
          <a:p>
            <a:pPr rtl="0"/>
            <a:r>
              <a:rPr lang="es-ES" noProof="0" dirty="0"/>
              <a:t>Agregar un pie de página</a:t>
            </a:r>
          </a:p>
        </p:txBody>
      </p:sp>
      <p:sp>
        <p:nvSpPr>
          <p:cNvPr id="9" name="Marcador de posición de fecha 8"/>
          <p:cNvSpPr>
            <a:spLocks noGrp="1"/>
          </p:cNvSpPr>
          <p:nvPr>
            <p:ph type="dt" sz="half" idx="10"/>
          </p:nvPr>
        </p:nvSpPr>
        <p:spPr/>
        <p:txBody>
          <a:bodyPr rtlCol="0"/>
          <a:lstStyle/>
          <a:p>
            <a:pPr rtl="0"/>
            <a:fld id="{7FD07251-1B3E-4C28-99D5-1A3F511A8C55}" type="datetime1">
              <a:rPr lang="es-ES" noProof="0" smtClean="0"/>
              <a:t>22/10/2021</a:t>
            </a:fld>
            <a:endParaRPr lang="es-ES" noProof="0" dirty="0"/>
          </a:p>
        </p:txBody>
      </p:sp>
      <p:sp>
        <p:nvSpPr>
          <p:cNvPr id="11" name="Marcador de posición de número de diapositiva 10"/>
          <p:cNvSpPr>
            <a:spLocks noGrp="1"/>
          </p:cNvSpPr>
          <p:nvPr>
            <p:ph type="sldNum" sz="quarter" idx="12"/>
          </p:nvPr>
        </p:nvSpPr>
        <p:spPr/>
        <p:txBody>
          <a:bodyPr rtlCol="0"/>
          <a:lstStyle/>
          <a:p>
            <a:pPr rtl="0"/>
            <a:fld id="{5E3DCFCC-8C7B-4574-91B2-C3342261C6C2}" type="slidenum">
              <a:rPr lang="es-ES" noProof="0" smtClean="0"/>
              <a:pPr rtl="0"/>
              <a:t>‹Nº›</a:t>
            </a:fld>
            <a:endParaRPr lang="es-ES" noProof="0" dirty="0"/>
          </a:p>
        </p:txBody>
      </p:sp>
    </p:spTree>
    <p:extLst>
      <p:ext uri="{BB962C8B-B14F-4D97-AF65-F5344CB8AC3E}">
        <p14:creationId xmlns:p14="http://schemas.microsoft.com/office/powerpoint/2010/main" val="79800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Rectángulo 6"/>
          <p:cNvSpPr/>
          <p:nvPr/>
        </p:nvSpPr>
        <p:spPr bwMode="ltGray">
          <a:xfrm>
            <a:off x="-1" y="812800"/>
            <a:ext cx="6856215" cy="2257778"/>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8" name="Rectángulo 7"/>
          <p:cNvSpPr/>
          <p:nvPr/>
        </p:nvSpPr>
        <p:spPr bwMode="ltGray">
          <a:xfrm>
            <a:off x="0" y="3018197"/>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9" name="Rectángulo 8"/>
          <p:cNvSpPr/>
          <p:nvPr/>
        </p:nvSpPr>
        <p:spPr bwMode="ltGray">
          <a:xfrm>
            <a:off x="0" y="812800"/>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A76E6D9F-F066-4315-BFBA-09964C84BF08}" type="datetime1">
              <a:rPr lang="es-ES" noProof="0" smtClean="0"/>
              <a:t>22/10/2021</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381354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5229225" y="1505185"/>
            <a:ext cx="1028700" cy="9874014"/>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600074" y="1505185"/>
            <a:ext cx="4423410" cy="9874014"/>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393CB7CF-BA52-4DFA-924B-3F536EB7B7E8}" type="datetime1">
              <a:rPr lang="es-ES" noProof="0" smtClean="0"/>
              <a:t>22/10/2021</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21519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6858508" cy="12192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441450" y="3221091"/>
            <a:ext cx="3981650" cy="2694281"/>
          </a:xfrm>
        </p:spPr>
        <p:txBody>
          <a:bodyPr anchor="b">
            <a:noAutofit/>
          </a:bodyPr>
          <a:lstStyle>
            <a:lvl1pPr algn="ctr">
              <a:defRPr sz="36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441450" y="6397027"/>
            <a:ext cx="3981650" cy="2449157"/>
          </a:xfrm>
        </p:spPr>
        <p:txBody>
          <a:bodyPr anchor="t">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4549063" y="8985959"/>
            <a:ext cx="504957" cy="496711"/>
          </a:xfrm>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a:xfrm>
            <a:off x="1441451" y="8985959"/>
            <a:ext cx="3048645" cy="496711"/>
          </a:xfrm>
        </p:spPr>
        <p:txBody>
          <a:bodyPr/>
          <a:lstStyle/>
          <a:p>
            <a:endParaRPr lang="en-US"/>
          </a:p>
        </p:txBody>
      </p:sp>
      <p:sp>
        <p:nvSpPr>
          <p:cNvPr id="6" name="Slide Number Placeholder 5"/>
          <p:cNvSpPr>
            <a:spLocks noGrp="1"/>
          </p:cNvSpPr>
          <p:nvPr>
            <p:ph type="sldNum" sz="quarter" idx="12"/>
          </p:nvPr>
        </p:nvSpPr>
        <p:spPr>
          <a:xfrm>
            <a:off x="5112988" y="8985959"/>
            <a:ext cx="310112" cy="496711"/>
          </a:xfrm>
        </p:spPr>
        <p:txBody>
          <a:bodyPr/>
          <a:lstStyle/>
          <a:p>
            <a:fld id="{B6F15528-21DE-4FAA-801E-634DDDAF4B2B}" type="slidenum">
              <a:rPr lang="en-US" smtClean="0"/>
              <a:t>‹Nº›</a:t>
            </a:fld>
            <a:endParaRPr lang="en-US"/>
          </a:p>
        </p:txBody>
      </p:sp>
      <p:cxnSp>
        <p:nvCxnSpPr>
          <p:cNvPr id="15" name="Straight Connector 14"/>
          <p:cNvCxnSpPr/>
          <p:nvPr/>
        </p:nvCxnSpPr>
        <p:spPr>
          <a:xfrm>
            <a:off x="1514869" y="6171252"/>
            <a:ext cx="383481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839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958849" y="4188907"/>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673718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58849" y="2918068"/>
            <a:ext cx="4946651" cy="3240025"/>
          </a:xfrm>
        </p:spPr>
        <p:txBody>
          <a:bodyPr anchor="b">
            <a:normAutofit/>
          </a:bodyPr>
          <a:lstStyle>
            <a:lvl1pPr algn="ctr">
              <a:defRPr sz="3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58849" y="6639750"/>
            <a:ext cx="4946651" cy="1937804"/>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31" name="Straight Connector 30"/>
          <p:cNvCxnSpPr/>
          <p:nvPr/>
        </p:nvCxnSpPr>
        <p:spPr>
          <a:xfrm>
            <a:off x="958850" y="6398919"/>
            <a:ext cx="494665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3994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958849" y="4188907"/>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82649" y="1627267"/>
            <a:ext cx="5099051" cy="231798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82650" y="4421632"/>
            <a:ext cx="2503170" cy="612851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483864" y="4421632"/>
            <a:ext cx="2503170" cy="612851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82751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51" y="4726281"/>
            <a:ext cx="2503170" cy="102446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Content Placeholder 3"/>
          <p:cNvSpPr>
            <a:spLocks noGrp="1"/>
          </p:cNvSpPr>
          <p:nvPr>
            <p:ph sz="half" idx="2"/>
          </p:nvPr>
        </p:nvSpPr>
        <p:spPr>
          <a:xfrm>
            <a:off x="882651" y="5765801"/>
            <a:ext cx="2503170" cy="4811776"/>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481374" y="4726281"/>
            <a:ext cx="2503170" cy="102446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Content Placeholder 5"/>
          <p:cNvSpPr>
            <a:spLocks noGrp="1"/>
          </p:cNvSpPr>
          <p:nvPr>
            <p:ph sz="quarter" idx="4"/>
          </p:nvPr>
        </p:nvSpPr>
        <p:spPr>
          <a:xfrm>
            <a:off x="3481374" y="5765801"/>
            <a:ext cx="2503170" cy="4811776"/>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‹Nº›</a:t>
            </a:fld>
            <a:endParaRPr lang="en-US"/>
          </a:p>
        </p:txBody>
      </p:sp>
      <p:cxnSp>
        <p:nvCxnSpPr>
          <p:cNvPr id="41" name="Straight Connector 40"/>
          <p:cNvCxnSpPr/>
          <p:nvPr/>
        </p:nvCxnSpPr>
        <p:spPr>
          <a:xfrm>
            <a:off x="958849" y="418608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79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Rectángulo 6"/>
          <p:cNvSpPr/>
          <p:nvPr/>
        </p:nvSpPr>
        <p:spPr bwMode="ltGray">
          <a:xfrm>
            <a:off x="-1" y="812800"/>
            <a:ext cx="6856215" cy="2257778"/>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8" name="Rectángulo 7"/>
          <p:cNvSpPr/>
          <p:nvPr/>
        </p:nvSpPr>
        <p:spPr bwMode="ltGray">
          <a:xfrm>
            <a:off x="0" y="3018197"/>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9" name="Rectángulo 8"/>
          <p:cNvSpPr/>
          <p:nvPr/>
        </p:nvSpPr>
        <p:spPr bwMode="ltGray">
          <a:xfrm>
            <a:off x="0" y="812800"/>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pie de página 4"/>
          <p:cNvSpPr>
            <a:spLocks noGrp="1"/>
          </p:cNvSpPr>
          <p:nvPr>
            <p:ph type="ftr" sz="quarter" idx="11"/>
          </p:nvPr>
        </p:nvSpPr>
        <p:spPr/>
        <p:txBody>
          <a:bodyPr rtlCol="0"/>
          <a:lstStyle/>
          <a:p>
            <a:pPr rtl="0"/>
            <a:r>
              <a:rPr lang="es-ES" noProof="0" dirty="0"/>
              <a:t>Agregar un pie de página</a:t>
            </a:r>
          </a:p>
        </p:txBody>
      </p:sp>
      <p:sp>
        <p:nvSpPr>
          <p:cNvPr id="4" name="Marcador de posición de fecha 3"/>
          <p:cNvSpPr>
            <a:spLocks noGrp="1"/>
          </p:cNvSpPr>
          <p:nvPr>
            <p:ph type="dt" sz="half" idx="10"/>
          </p:nvPr>
        </p:nvSpPr>
        <p:spPr/>
        <p:txBody>
          <a:bodyPr rtlCol="0"/>
          <a:lstStyle/>
          <a:p>
            <a:pPr rtl="0"/>
            <a:fld id="{4157949E-AB5C-4FCD-AA63-1014E17DC58A}" type="datetime1">
              <a:rPr lang="es-ES" noProof="0" smtClean="0"/>
              <a:t>22/10/2021</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396467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82649" y="1627267"/>
            <a:ext cx="5099051" cy="2317986"/>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‹Nº›</a:t>
            </a:fld>
            <a:endParaRPr lang="en-US"/>
          </a:p>
        </p:txBody>
      </p:sp>
      <p:cxnSp>
        <p:nvCxnSpPr>
          <p:cNvPr id="14" name="Straight Connector 13"/>
          <p:cNvCxnSpPr/>
          <p:nvPr/>
        </p:nvCxnSpPr>
        <p:spPr>
          <a:xfrm>
            <a:off x="958849" y="418608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049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211012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2648" y="2468505"/>
            <a:ext cx="1902599" cy="2438400"/>
          </a:xfrm>
        </p:spPr>
        <p:txBody>
          <a:bodyPr anchor="b">
            <a:normAutofit/>
          </a:bodyPr>
          <a:lstStyle>
            <a:lvl1pPr algn="ctr">
              <a:defRPr sz="18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090047" y="1746014"/>
            <a:ext cx="2891654" cy="869997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82648" y="5388560"/>
            <a:ext cx="1902599" cy="433494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cxnSp>
        <p:nvCxnSpPr>
          <p:cNvPr id="16" name="Straight Connector 15"/>
          <p:cNvCxnSpPr/>
          <p:nvPr/>
        </p:nvCxnSpPr>
        <p:spPr>
          <a:xfrm>
            <a:off x="958849" y="5177836"/>
            <a:ext cx="175019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5334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2649" y="3349035"/>
            <a:ext cx="2724152" cy="2438400"/>
          </a:xfrm>
        </p:spPr>
        <p:txBody>
          <a:bodyPr anchor="b">
            <a:normAutofit/>
          </a:bodyPr>
          <a:lstStyle>
            <a:lvl1pPr algn="ctr">
              <a:defRPr sz="1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3887302" y="1836325"/>
            <a:ext cx="2197097" cy="8519353"/>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82649" y="5787435"/>
            <a:ext cx="2724151" cy="325120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640371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82649" y="8560738"/>
            <a:ext cx="5099051" cy="1007534"/>
          </a:xfrm>
        </p:spPr>
        <p:txBody>
          <a:bodyPr anchor="b">
            <a:normAutofit/>
          </a:bodyPr>
          <a:lstStyle>
            <a:lvl1pPr algn="ctr">
              <a:defRPr sz="18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69695" y="1836326"/>
            <a:ext cx="5318612" cy="597558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82649" y="9568272"/>
            <a:ext cx="5099051" cy="87771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4118429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82649" y="1612219"/>
            <a:ext cx="5099051" cy="5507307"/>
          </a:xfrm>
        </p:spPr>
        <p:txBody>
          <a:bodyPr anchor="ctr">
            <a:normAutofit/>
          </a:bodyPr>
          <a:lstStyle>
            <a:lvl1pPr algn="ctr">
              <a:defRPr sz="2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49" y="7601184"/>
            <a:ext cx="5099052" cy="2844804"/>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5" name="Straight Connector 14"/>
          <p:cNvCxnSpPr/>
          <p:nvPr/>
        </p:nvCxnSpPr>
        <p:spPr>
          <a:xfrm>
            <a:off x="958849" y="7360354"/>
            <a:ext cx="495481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137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00750" y="1746012"/>
            <a:ext cx="4800188" cy="4214521"/>
          </a:xfrm>
        </p:spPr>
        <p:txBody>
          <a:bodyPr anchor="ctr">
            <a:normAutofit/>
          </a:bodyPr>
          <a:lstStyle>
            <a:lvl1pPr algn="ctr">
              <a:defRPr sz="24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200150" y="5960532"/>
            <a:ext cx="4419599" cy="1158992"/>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882647" y="7721601"/>
            <a:ext cx="5099054" cy="2724386"/>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
        <p:nvSpPr>
          <p:cNvPr id="14" name="TextBox 13"/>
          <p:cNvSpPr txBox="1"/>
          <p:nvPr/>
        </p:nvSpPr>
        <p:spPr>
          <a:xfrm>
            <a:off x="637477" y="1609532"/>
            <a:ext cx="342989" cy="1039602"/>
          </a:xfrm>
          <a:prstGeom prst="rect">
            <a:avLst/>
          </a:prstGeom>
        </p:spPr>
        <p:txBody>
          <a:bodyPr vert="horz" lIns="68580" tIns="34290" rIns="68580" bIns="34290" rtlCol="0" anchor="ctr">
            <a:noAutofit/>
          </a:bodyPr>
          <a:lstStyle/>
          <a:p>
            <a:pPr lvl="0"/>
            <a:r>
              <a:rPr lang="en-US" sz="5400" dirty="0">
                <a:solidFill>
                  <a:schemeClr val="tx1"/>
                </a:solidFill>
                <a:effectLst/>
              </a:rPr>
              <a:t>“</a:t>
            </a:r>
          </a:p>
        </p:txBody>
      </p:sp>
      <p:sp>
        <p:nvSpPr>
          <p:cNvPr id="15" name="TextBox 14"/>
          <p:cNvSpPr txBox="1"/>
          <p:nvPr/>
        </p:nvSpPr>
        <p:spPr>
          <a:xfrm>
            <a:off x="5725128" y="5027324"/>
            <a:ext cx="342989" cy="1039602"/>
          </a:xfrm>
          <a:prstGeom prst="rect">
            <a:avLst/>
          </a:prstGeom>
        </p:spPr>
        <p:txBody>
          <a:bodyPr vert="horz" lIns="68580" tIns="34290" rIns="68580" bIns="34290" rtlCol="0" anchor="ctr">
            <a:noAutofit/>
          </a:bodyPr>
          <a:lstStyle/>
          <a:p>
            <a:pPr lvl="0" algn="r"/>
            <a:r>
              <a:rPr lang="en-US" sz="5400" dirty="0">
                <a:solidFill>
                  <a:schemeClr val="tx1"/>
                </a:solidFill>
                <a:effectLst/>
              </a:rPr>
              <a:t>”</a:t>
            </a:r>
          </a:p>
        </p:txBody>
      </p:sp>
      <p:cxnSp>
        <p:nvCxnSpPr>
          <p:cNvPr id="19" name="Straight Connector 18"/>
          <p:cNvCxnSpPr/>
          <p:nvPr/>
        </p:nvCxnSpPr>
        <p:spPr>
          <a:xfrm>
            <a:off x="958849" y="7360354"/>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93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82652" y="5881922"/>
            <a:ext cx="5099046" cy="2611200"/>
          </a:xfrm>
        </p:spPr>
        <p:txBody>
          <a:bodyPr anchor="b">
            <a:normAutofit/>
          </a:bodyPr>
          <a:lstStyle>
            <a:lvl1pPr algn="l">
              <a:defRPr sz="2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51" y="8493122"/>
            <a:ext cx="5099048" cy="15296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891171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57062" y="1746012"/>
            <a:ext cx="4743876" cy="3988743"/>
          </a:xfrm>
        </p:spPr>
        <p:txBody>
          <a:bodyPr anchor="ctr">
            <a:normAutofit/>
          </a:bodyPr>
          <a:lstStyle>
            <a:lvl1pPr algn="ctr">
              <a:defRPr sz="2400" b="0" cap="none">
                <a:solidFill>
                  <a:schemeClr val="tx1"/>
                </a:solidFill>
              </a:defRPr>
            </a:lvl1pPr>
          </a:lstStyle>
          <a:p>
            <a:r>
              <a:rPr lang="es-ES" smtClean="0"/>
              <a:t>Haga clic para modificar el estilo de título del patrón</a:t>
            </a:r>
            <a:endParaRPr lang="en-US" dirty="0"/>
          </a:p>
        </p:txBody>
      </p:sp>
      <p:sp>
        <p:nvSpPr>
          <p:cNvPr id="18" name="Text Placeholder 2"/>
          <p:cNvSpPr>
            <a:spLocks noGrp="1"/>
          </p:cNvSpPr>
          <p:nvPr>
            <p:ph type="body" idx="13"/>
          </p:nvPr>
        </p:nvSpPr>
        <p:spPr>
          <a:xfrm>
            <a:off x="882651" y="6469888"/>
            <a:ext cx="5099048" cy="1576832"/>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882649" y="8052742"/>
            <a:ext cx="5099052" cy="2393244"/>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
        <p:nvSpPr>
          <p:cNvPr id="12" name="TextBox 11"/>
          <p:cNvSpPr txBox="1"/>
          <p:nvPr/>
        </p:nvSpPr>
        <p:spPr>
          <a:xfrm>
            <a:off x="658546" y="1594480"/>
            <a:ext cx="342989" cy="103960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5737348" y="4635961"/>
            <a:ext cx="342989" cy="103960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958849" y="609600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1120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82649" y="1746012"/>
            <a:ext cx="5099051" cy="4079052"/>
          </a:xfrm>
        </p:spPr>
        <p:txBody>
          <a:bodyPr vert="horz" lIns="91440" tIns="45720" rIns="91440" bIns="45720" rtlCol="0" anchor="ctr">
            <a:normAutofit/>
          </a:bodyPr>
          <a:lstStyle>
            <a:lvl1pPr>
              <a:defRPr lang="en-US" sz="2400" b="0" dirty="0"/>
            </a:lvl1pPr>
          </a:lstStyle>
          <a:p>
            <a:pPr marL="0" lvl="0"/>
            <a:r>
              <a:rPr lang="es-ES" smtClean="0"/>
              <a:t>Haga clic para modificar el estilo de título del patrón</a:t>
            </a:r>
            <a:endParaRPr lang="en-US" dirty="0"/>
          </a:p>
        </p:txBody>
      </p:sp>
      <p:sp>
        <p:nvSpPr>
          <p:cNvPr id="14" name="Text Placeholder 2"/>
          <p:cNvSpPr>
            <a:spLocks noGrp="1"/>
          </p:cNvSpPr>
          <p:nvPr>
            <p:ph type="body" idx="13"/>
          </p:nvPr>
        </p:nvSpPr>
        <p:spPr>
          <a:xfrm>
            <a:off x="882651" y="6339840"/>
            <a:ext cx="5099048" cy="1609344"/>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882649" y="7947379"/>
            <a:ext cx="5099051" cy="2498608"/>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5" name="Straight Connector 14"/>
          <p:cNvCxnSpPr/>
          <p:nvPr/>
        </p:nvCxnSpPr>
        <p:spPr>
          <a:xfrm>
            <a:off x="958852" y="6096000"/>
            <a:ext cx="495481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66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bwMode="ltGray">
          <a:xfrm>
            <a:off x="3000375" y="1354666"/>
            <a:ext cx="3600450" cy="5937956"/>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a:xfrm>
            <a:off x="3180398" y="1806224"/>
            <a:ext cx="3240405" cy="3251200"/>
          </a:xfrm>
        </p:spPr>
        <p:txBody>
          <a:bodyPr rtlCol="0" anchor="b">
            <a:normAutofit/>
          </a:bodyPr>
          <a:lstStyle>
            <a:lvl1pPr algn="ctr">
              <a:lnSpc>
                <a:spcPct val="80000"/>
              </a:lnSpc>
              <a:defRPr sz="3038"/>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3180398" y="5298252"/>
            <a:ext cx="3240405" cy="1625600"/>
          </a:xfrm>
        </p:spPr>
        <p:txBody>
          <a:bodyPr rtlCol="0">
            <a:normAutofit/>
          </a:bodyPr>
          <a:lstStyle>
            <a:lvl1pPr marL="0" indent="0" algn="ctr">
              <a:spcBef>
                <a:spcPts val="675"/>
              </a:spcBef>
              <a:buNone/>
              <a:defRPr sz="1125">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Haga clic para modificar los estilos de texto del patrón</a:t>
            </a:r>
          </a:p>
        </p:txBody>
      </p:sp>
    </p:spTree>
    <p:extLst>
      <p:ext uri="{BB962C8B-B14F-4D97-AF65-F5344CB8AC3E}">
        <p14:creationId xmlns:p14="http://schemas.microsoft.com/office/powerpoint/2010/main" val="314419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82649" y="4426908"/>
            <a:ext cx="5099052" cy="6019081"/>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4" name="Straight Connector 13"/>
          <p:cNvCxnSpPr/>
          <p:nvPr/>
        </p:nvCxnSpPr>
        <p:spPr>
          <a:xfrm>
            <a:off x="958850" y="4186080"/>
            <a:ext cx="495481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3179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67500" y="1612220"/>
            <a:ext cx="1214198" cy="883376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82651" y="1612220"/>
            <a:ext cx="3686632" cy="8833765"/>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4" name="Straight Connector 13"/>
          <p:cNvCxnSpPr/>
          <p:nvPr/>
        </p:nvCxnSpPr>
        <p:spPr>
          <a:xfrm>
            <a:off x="4684134" y="1612220"/>
            <a:ext cx="0" cy="8833765"/>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924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97794" y="297035"/>
            <a:ext cx="4462415" cy="467500"/>
          </a:xfrm>
        </p:spPr>
        <p:txBody>
          <a:bodyPr lIns="0" tIns="0" rIns="0" bIns="0"/>
          <a:lstStyle>
            <a:lvl1pPr>
              <a:defRPr sz="3038" b="1" i="0">
                <a:solidFill>
                  <a:srgbClr val="008000"/>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899711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04542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n con leyenda">
    <p:spTree>
      <p:nvGrpSpPr>
        <p:cNvPr id="1" name=""/>
        <p:cNvGrpSpPr/>
        <p:nvPr/>
      </p:nvGrpSpPr>
      <p:grpSpPr>
        <a:xfrm>
          <a:off x="0" y="0"/>
          <a:ext cx="0" cy="0"/>
          <a:chOff x="0" y="0"/>
          <a:chExt cx="0" cy="0"/>
        </a:xfrm>
      </p:grpSpPr>
      <p:grpSp>
        <p:nvGrpSpPr>
          <p:cNvPr id="6" name="Gráfico 16">
            <a:extLst>
              <a:ext uri="{FF2B5EF4-FFF2-40B4-BE49-F238E27FC236}">
                <a16:creationId xmlns:a16="http://schemas.microsoft.com/office/drawing/2014/main" id="{A6C11E25-2AF0-4EBF-905C-81BDCFB5E4C8}"/>
              </a:ext>
            </a:extLst>
          </p:cNvPr>
          <p:cNvGrpSpPr/>
          <p:nvPr userDrawn="1"/>
        </p:nvGrpSpPr>
        <p:grpSpPr>
          <a:xfrm>
            <a:off x="6166451" y="10094804"/>
            <a:ext cx="694575" cy="1868800"/>
            <a:chOff x="5626893" y="3026568"/>
            <a:chExt cx="937260" cy="800760"/>
          </a:xfrm>
        </p:grpSpPr>
        <p:sp>
          <p:nvSpPr>
            <p:cNvPr id="7" name="Forma libre: Forma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8" name="Forma libre: Forma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3" name="Marcador de pie de página 2">
            <a:extLst>
              <a:ext uri="{FF2B5EF4-FFF2-40B4-BE49-F238E27FC236}">
                <a16:creationId xmlns:a16="http://schemas.microsoft.com/office/drawing/2014/main" id="{4C97017C-1C1C-4B7D-A1F6-792FC58C89C0}"/>
              </a:ext>
            </a:extLst>
          </p:cNvPr>
          <p:cNvSpPr>
            <a:spLocks noGrp="1"/>
          </p:cNvSpPr>
          <p:nvPr>
            <p:ph type="ftr" sz="quarter" idx="11"/>
          </p:nvPr>
        </p:nvSpPr>
        <p:spPr/>
        <p:txBody>
          <a:bodyPr rtlCol="0"/>
          <a:lstStyle/>
          <a:p>
            <a:pPr rtl="0"/>
            <a:r>
              <a:rPr lang="es-ES" noProof="0"/>
              <a:t>AGREGAR UN PIE DE PÁGINA</a:t>
            </a:r>
          </a:p>
        </p:txBody>
      </p:sp>
      <p:sp>
        <p:nvSpPr>
          <p:cNvPr id="4" name="Marcador de número de diapositiva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grpSp>
        <p:nvGrpSpPr>
          <p:cNvPr id="9" name="Gráfico 4">
            <a:extLst>
              <a:ext uri="{FF2B5EF4-FFF2-40B4-BE49-F238E27FC236}">
                <a16:creationId xmlns:a16="http://schemas.microsoft.com/office/drawing/2014/main" id="{EA075FD4-B92A-4706-AF9F-516E4D97661A}"/>
              </a:ext>
            </a:extLst>
          </p:cNvPr>
          <p:cNvGrpSpPr/>
          <p:nvPr/>
        </p:nvGrpSpPr>
        <p:grpSpPr>
          <a:xfrm>
            <a:off x="1744317" y="-22566"/>
            <a:ext cx="5115830" cy="10115380"/>
            <a:chOff x="227974" y="-12694"/>
            <a:chExt cx="11967843" cy="5689901"/>
          </a:xfrm>
        </p:grpSpPr>
        <p:sp>
          <p:nvSpPr>
            <p:cNvPr id="10" name="Forma libre: Forma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pPr rtl="0"/>
              <a:endParaRPr lang="es-ES" sz="1013" noProof="0"/>
            </a:p>
          </p:txBody>
        </p:sp>
        <p:sp>
          <p:nvSpPr>
            <p:cNvPr id="11" name="Forma libre: Forma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pPr rtl="0"/>
              <a:endParaRPr lang="es-ES" sz="1013" noProof="0"/>
            </a:p>
          </p:txBody>
        </p:sp>
        <p:sp>
          <p:nvSpPr>
            <p:cNvPr id="13" name="Forma libre: Forma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pPr rtl="0"/>
              <a:endParaRPr lang="es-ES" sz="1013" noProof="0"/>
            </a:p>
          </p:txBody>
        </p:sp>
      </p:grpSp>
      <p:sp>
        <p:nvSpPr>
          <p:cNvPr id="16" name="Marcador de texto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278420" y="4058580"/>
            <a:ext cx="1718763" cy="6049269"/>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1125" b="1">
                <a:solidFill>
                  <a:schemeClr val="bg1"/>
                </a:solidFill>
              </a:defRPr>
            </a:lvl1pPr>
          </a:lstStyle>
          <a:p>
            <a:pPr marL="128588" lvl="0" indent="-128588" rtl="0"/>
            <a:r>
              <a:rPr lang="es-ES" noProof="0"/>
              <a:t>EDITAR ESTILOS DE TEXTO DEL PATRÓN</a:t>
            </a:r>
          </a:p>
        </p:txBody>
      </p:sp>
      <p:sp>
        <p:nvSpPr>
          <p:cNvPr id="20" name="Marcador de posición de imagen 19">
            <a:extLst>
              <a:ext uri="{FF2B5EF4-FFF2-40B4-BE49-F238E27FC236}">
                <a16:creationId xmlns:a16="http://schemas.microsoft.com/office/drawing/2014/main" id="{C9B40841-64AD-4F36-A387-121624847296}"/>
              </a:ext>
            </a:extLst>
          </p:cNvPr>
          <p:cNvSpPr>
            <a:spLocks noGrp="1"/>
          </p:cNvSpPr>
          <p:nvPr>
            <p:ph type="pic" idx="1"/>
          </p:nvPr>
        </p:nvSpPr>
        <p:spPr>
          <a:xfrm>
            <a:off x="2083488" y="2"/>
            <a:ext cx="4778445" cy="10107847"/>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rtlCol="0" anchor="ctr">
            <a:noAutofit/>
          </a:bodyPr>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rtl="0"/>
            <a:r>
              <a:rPr lang="es-ES" noProof="0" smtClean="0"/>
              <a:t>Haga clic en el icono para agregar una imagen</a:t>
            </a:r>
            <a:endParaRPr lang="es-ES" noProof="0"/>
          </a:p>
        </p:txBody>
      </p:sp>
      <p:sp>
        <p:nvSpPr>
          <p:cNvPr id="25" name="Título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34406" y="1634001"/>
            <a:ext cx="2188437" cy="1941243"/>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rtlCol="0"/>
          <a:lstStyle>
            <a:lvl1pPr>
              <a:defRPr>
                <a:solidFill>
                  <a:schemeClr val="bg1"/>
                </a:solidFill>
              </a:defRPr>
            </a:lvl1pPr>
          </a:lstStyle>
          <a:p>
            <a:pPr rtl="0"/>
            <a:r>
              <a:rPr lang="es-ES" noProof="0"/>
              <a:t>Imagen grande</a:t>
            </a:r>
          </a:p>
        </p:txBody>
      </p:sp>
    </p:spTree>
    <p:extLst>
      <p:ext uri="{BB962C8B-B14F-4D97-AF65-F5344CB8AC3E}">
        <p14:creationId xmlns:p14="http://schemas.microsoft.com/office/powerpoint/2010/main" val="3091359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iseño de texto 1">
    <p:spTree>
      <p:nvGrpSpPr>
        <p:cNvPr id="1" name=""/>
        <p:cNvGrpSpPr/>
        <p:nvPr/>
      </p:nvGrpSpPr>
      <p:grpSpPr>
        <a:xfrm>
          <a:off x="0" y="0"/>
          <a:ext cx="0" cy="0"/>
          <a:chOff x="0" y="0"/>
          <a:chExt cx="0" cy="0"/>
        </a:xfrm>
      </p:grpSpPr>
      <p:grpSp>
        <p:nvGrpSpPr>
          <p:cNvPr id="7" name="Gráfico 16">
            <a:extLst>
              <a:ext uri="{FF2B5EF4-FFF2-40B4-BE49-F238E27FC236}">
                <a16:creationId xmlns:a16="http://schemas.microsoft.com/office/drawing/2014/main" id="{AD638337-297E-49B3-AE0F-B36EC9D01661}"/>
              </a:ext>
            </a:extLst>
          </p:cNvPr>
          <p:cNvGrpSpPr/>
          <p:nvPr userDrawn="1"/>
        </p:nvGrpSpPr>
        <p:grpSpPr>
          <a:xfrm>
            <a:off x="6166451" y="10094804"/>
            <a:ext cx="694575" cy="1868800"/>
            <a:chOff x="5626893" y="3026568"/>
            <a:chExt cx="937260" cy="800760"/>
          </a:xfrm>
        </p:grpSpPr>
        <p:sp>
          <p:nvSpPr>
            <p:cNvPr id="8" name="Forma libre: Forma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9" name="Forma libre: Forma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3" name="Marcador de texto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420767" y="4342009"/>
            <a:ext cx="2201418" cy="1430528"/>
          </a:xfrm>
          <a:gradFill>
            <a:gsLst>
              <a:gs pos="0">
                <a:schemeClr val="tx2"/>
              </a:gs>
              <a:gs pos="100000">
                <a:schemeClr val="tx1"/>
              </a:gs>
            </a:gsLst>
            <a:lin ang="10800000" scaled="1"/>
          </a:gradFill>
        </p:spPr>
        <p:txBody>
          <a:bodyPr lIns="144000" tIns="72000" bIns="72000" rtlCol="0" anchor="ctr" anchorCtr="0">
            <a:normAutofit/>
          </a:bodyPr>
          <a:lstStyle>
            <a:lvl1pPr marL="0" indent="0">
              <a:buNone/>
              <a:defRPr sz="1125" b="1">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EDITAR ESTILOS DE TEXTO DEL PATRÓN</a:t>
            </a:r>
          </a:p>
        </p:txBody>
      </p:sp>
      <p:sp>
        <p:nvSpPr>
          <p:cNvPr id="4" name="Marcador de fecha 3">
            <a:extLst>
              <a:ext uri="{FF2B5EF4-FFF2-40B4-BE49-F238E27FC236}">
                <a16:creationId xmlns:a16="http://schemas.microsoft.com/office/drawing/2014/main" id="{4DBF8466-F90A-4774-B172-0061F1A7985F}"/>
              </a:ext>
            </a:extLst>
          </p:cNvPr>
          <p:cNvSpPr>
            <a:spLocks noGrp="1"/>
          </p:cNvSpPr>
          <p:nvPr>
            <p:ph type="dt" sz="half" idx="10"/>
          </p:nvPr>
        </p:nvSpPr>
        <p:spPr/>
        <p:txBody>
          <a:bodyPr rtlCol="0"/>
          <a:lstStyle/>
          <a:p>
            <a:pPr rtl="0"/>
            <a:r>
              <a:rPr lang="es-ES" noProof="0"/>
              <a:t>DD/MM/20XX</a:t>
            </a:r>
          </a:p>
        </p:txBody>
      </p:sp>
      <p:sp>
        <p:nvSpPr>
          <p:cNvPr id="5" name="Marcador de pie de página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10" name="Gráfico 23">
            <a:extLst>
              <a:ext uri="{FF2B5EF4-FFF2-40B4-BE49-F238E27FC236}">
                <a16:creationId xmlns:a16="http://schemas.microsoft.com/office/drawing/2014/main" id="{74E08599-4D6A-4CDA-9228-3DBD31E1E64D}"/>
              </a:ext>
            </a:extLst>
          </p:cNvPr>
          <p:cNvSpPr/>
          <p:nvPr userDrawn="1"/>
        </p:nvSpPr>
        <p:spPr>
          <a:xfrm>
            <a:off x="-13791" y="1726124"/>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11" name="Gráfico 6">
            <a:extLst>
              <a:ext uri="{FF2B5EF4-FFF2-40B4-BE49-F238E27FC236}">
                <a16:creationId xmlns:a16="http://schemas.microsoft.com/office/drawing/2014/main" id="{548D0821-4E36-47CF-A7AC-8FB339F5F24A}"/>
              </a:ext>
            </a:extLst>
          </p:cNvPr>
          <p:cNvSpPr/>
          <p:nvPr userDrawn="1"/>
        </p:nvSpPr>
        <p:spPr>
          <a:xfrm>
            <a:off x="-14696" y="1043904"/>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sp>
        <p:nvSpPr>
          <p:cNvPr id="13" name="Título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475938" y="1733123"/>
            <a:ext cx="2212661" cy="1305627"/>
          </a:xfrm>
        </p:spPr>
        <p:txBody>
          <a:bodyPr rtlCol="0" anchor="b">
            <a:normAutofit/>
          </a:bodyPr>
          <a:lstStyle>
            <a:lvl1pPr>
              <a:defRPr sz="2250">
                <a:solidFill>
                  <a:schemeClr val="bg1"/>
                </a:solidFill>
              </a:defRPr>
            </a:lvl1pPr>
          </a:lstStyle>
          <a:p>
            <a:pPr rtl="0"/>
            <a:r>
              <a:rPr lang="es-ES" noProof="0"/>
              <a:t>Diseño de texto 1</a:t>
            </a:r>
          </a:p>
        </p:txBody>
      </p:sp>
      <p:sp>
        <p:nvSpPr>
          <p:cNvPr id="17" name="Marcador de texto 16">
            <a:extLst>
              <a:ext uri="{FF2B5EF4-FFF2-40B4-BE49-F238E27FC236}">
                <a16:creationId xmlns:a16="http://schemas.microsoft.com/office/drawing/2014/main" id="{B8041375-FFF3-48A5-8985-52AD4D496A62}"/>
              </a:ext>
            </a:extLst>
          </p:cNvPr>
          <p:cNvSpPr>
            <a:spLocks noGrp="1"/>
          </p:cNvSpPr>
          <p:nvPr>
            <p:ph type="body" sz="quarter" idx="13" hasCustomPrompt="1"/>
          </p:nvPr>
        </p:nvSpPr>
        <p:spPr>
          <a:xfrm>
            <a:off x="455057" y="6031328"/>
            <a:ext cx="2201168" cy="3999090"/>
          </a:xfrm>
        </p:spPr>
        <p:txBody>
          <a:bodyPr rtlCol="0">
            <a:normAutofit/>
          </a:bodyPr>
          <a:lstStyle>
            <a:lvl1pPr marL="101250" indent="-101250">
              <a:spcBef>
                <a:spcPts val="338"/>
              </a:spcBef>
              <a:buClr>
                <a:schemeClr val="accent2"/>
              </a:buClr>
              <a:defRPr sz="900" b="0">
                <a:latin typeface="+mn-lt"/>
              </a:defRPr>
            </a:lvl1pPr>
            <a:lvl2pPr marL="257175" indent="0">
              <a:buNone/>
              <a:defRPr sz="900">
                <a:latin typeface="Franklin Gothic Book" panose="020B0503020102020204" pitchFamily="34" charset="0"/>
              </a:defRPr>
            </a:lvl2pPr>
            <a:lvl3pPr>
              <a:defRPr sz="900">
                <a:latin typeface="Franklin Gothic Book" panose="020B0503020102020204" pitchFamily="34" charset="0"/>
              </a:defRPr>
            </a:lvl3pPr>
            <a:lvl4pPr>
              <a:defRPr sz="900">
                <a:latin typeface="Franklin Gothic Book" panose="020B0503020102020204" pitchFamily="34" charset="0"/>
              </a:defRPr>
            </a:lvl4pPr>
            <a:lvl5pPr>
              <a:defRPr sz="900">
                <a:latin typeface="Franklin Gothic Book" panose="020B0503020102020204" pitchFamily="34" charset="0"/>
              </a:defRPr>
            </a:lvl5pPr>
          </a:lstStyle>
          <a:p>
            <a:pPr lvl="0" rtl="0"/>
            <a:r>
              <a:rPr lang="es-ES" noProof="0"/>
              <a:t>Editar estilos de texto del patrón</a:t>
            </a:r>
          </a:p>
        </p:txBody>
      </p:sp>
      <p:grpSp>
        <p:nvGrpSpPr>
          <p:cNvPr id="19" name="Gráfico 17">
            <a:extLst>
              <a:ext uri="{FF2B5EF4-FFF2-40B4-BE49-F238E27FC236}">
                <a16:creationId xmlns:a16="http://schemas.microsoft.com/office/drawing/2014/main" id="{1CF7F5A7-666B-4C97-8F1C-0930361F612E}"/>
              </a:ext>
            </a:extLst>
          </p:cNvPr>
          <p:cNvGrpSpPr/>
          <p:nvPr/>
        </p:nvGrpSpPr>
        <p:grpSpPr>
          <a:xfrm>
            <a:off x="3111033" y="0"/>
            <a:ext cx="3566617" cy="11430400"/>
            <a:chOff x="5530724" y="0"/>
            <a:chExt cx="6340653" cy="6429600"/>
          </a:xfrm>
        </p:grpSpPr>
        <p:sp>
          <p:nvSpPr>
            <p:cNvPr id="20" name="Forma libre: Forma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pPr rtl="0"/>
              <a:endParaRPr lang="es-ES" sz="1013" noProof="0"/>
            </a:p>
          </p:txBody>
        </p:sp>
        <p:sp>
          <p:nvSpPr>
            <p:cNvPr id="21" name="Forma libre: Forma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pPr rtl="0"/>
              <a:endParaRPr lang="es-ES" sz="1013" noProof="0"/>
            </a:p>
          </p:txBody>
        </p:sp>
        <p:sp>
          <p:nvSpPr>
            <p:cNvPr id="22" name="Forma libre: Forma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pPr rtl="0"/>
              <a:endParaRPr lang="es-ES" sz="1013" noProof="0"/>
            </a:p>
          </p:txBody>
        </p:sp>
      </p:grpSp>
      <p:sp>
        <p:nvSpPr>
          <p:cNvPr id="24" name="Marcador de posición de imagen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3591105" y="372488"/>
            <a:ext cx="2614331" cy="9728180"/>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rtlCol="0" anchor="ctr" anchorCtr="0">
            <a:normAutofit/>
          </a:bodyPr>
          <a:lstStyle>
            <a:lvl1pPr marL="0" indent="0" algn="ctr">
              <a:buNone/>
              <a:defRPr sz="788"/>
            </a:lvl1pPr>
          </a:lstStyle>
          <a:p>
            <a:pPr rtl="0"/>
            <a:r>
              <a:rPr lang="es-ES" noProof="0" smtClean="0"/>
              <a:t>Haga clic en el icono para agregar una imagen</a:t>
            </a:r>
            <a:endParaRPr lang="es-ES" noProof="0"/>
          </a:p>
        </p:txBody>
      </p:sp>
    </p:spTree>
    <p:extLst>
      <p:ext uri="{BB962C8B-B14F-4D97-AF65-F5344CB8AC3E}">
        <p14:creationId xmlns:p14="http://schemas.microsoft.com/office/powerpoint/2010/main" val="3084699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Vídeo con título">
    <p:spTree>
      <p:nvGrpSpPr>
        <p:cNvPr id="1" name=""/>
        <p:cNvGrpSpPr/>
        <p:nvPr/>
      </p:nvGrpSpPr>
      <p:grpSpPr>
        <a:xfrm>
          <a:off x="0" y="0"/>
          <a:ext cx="0" cy="0"/>
          <a:chOff x="0" y="0"/>
          <a:chExt cx="0" cy="0"/>
        </a:xfrm>
      </p:grpSpPr>
      <p:grpSp>
        <p:nvGrpSpPr>
          <p:cNvPr id="9" name="Gráfico 16">
            <a:extLst>
              <a:ext uri="{FF2B5EF4-FFF2-40B4-BE49-F238E27FC236}">
                <a16:creationId xmlns:a16="http://schemas.microsoft.com/office/drawing/2014/main" id="{10E52898-F619-494E-9A8E-D3CD0AF8B0E9}"/>
              </a:ext>
            </a:extLst>
          </p:cNvPr>
          <p:cNvGrpSpPr/>
          <p:nvPr userDrawn="1"/>
        </p:nvGrpSpPr>
        <p:grpSpPr>
          <a:xfrm>
            <a:off x="6166451" y="10094804"/>
            <a:ext cx="694575" cy="1868800"/>
            <a:chOff x="5626893" y="3026568"/>
            <a:chExt cx="937260" cy="800760"/>
          </a:xfrm>
        </p:grpSpPr>
        <p:sp>
          <p:nvSpPr>
            <p:cNvPr id="10" name="Forma libre: Forma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11" name="Forma libre: Forma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2" name="Título 1">
            <a:extLst>
              <a:ext uri="{FF2B5EF4-FFF2-40B4-BE49-F238E27FC236}">
                <a16:creationId xmlns:a16="http://schemas.microsoft.com/office/drawing/2014/main" id="{CCF02D3A-D463-46FA-BA54-F231414BB71F}"/>
              </a:ext>
            </a:extLst>
          </p:cNvPr>
          <p:cNvSpPr>
            <a:spLocks noGrp="1"/>
          </p:cNvSpPr>
          <p:nvPr>
            <p:ph type="title" hasCustomPrompt="1"/>
          </p:nvPr>
        </p:nvSpPr>
        <p:spPr>
          <a:xfrm>
            <a:off x="2312861" y="9568311"/>
            <a:ext cx="2232279" cy="1479296"/>
          </a:xfrm>
          <a:gradFill>
            <a:gsLst>
              <a:gs pos="0">
                <a:schemeClr val="tx2"/>
              </a:gs>
              <a:gs pos="100000">
                <a:schemeClr val="tx1"/>
              </a:gs>
            </a:gsLst>
            <a:lin ang="10800000" scaled="1"/>
          </a:gradFill>
        </p:spPr>
        <p:txBody>
          <a:bodyPr lIns="144000" rtlCol="0" anchor="ctr" anchorCtr="0">
            <a:normAutofit/>
          </a:bodyPr>
          <a:lstStyle>
            <a:lvl1pPr algn="l">
              <a:defRPr sz="1125" b="1">
                <a:solidFill>
                  <a:schemeClr val="bg1"/>
                </a:solidFill>
                <a:latin typeface="+mn-lt"/>
              </a:defRPr>
            </a:lvl1pPr>
          </a:lstStyle>
          <a:p>
            <a:pPr rtl="0"/>
            <a:r>
              <a:rPr lang="es-ES" noProof="0"/>
              <a:t>HAGA CLIC PARA EDITAR EL ESTILO DEL TÍTULO DEL PATRÓN</a:t>
            </a:r>
          </a:p>
        </p:txBody>
      </p:sp>
      <p:sp>
        <p:nvSpPr>
          <p:cNvPr id="6" name="Marcador de pie de página 5">
            <a:extLst>
              <a:ext uri="{FF2B5EF4-FFF2-40B4-BE49-F238E27FC236}">
                <a16:creationId xmlns:a16="http://schemas.microsoft.com/office/drawing/2014/main" id="{0B13FE47-714B-440C-B0F1-CF020E287A09}"/>
              </a:ext>
            </a:extLst>
          </p:cNvPr>
          <p:cNvSpPr>
            <a:spLocks noGrp="1"/>
          </p:cNvSpPr>
          <p:nvPr>
            <p:ph type="ftr" sz="quarter" idx="11"/>
          </p:nvPr>
        </p:nvSpPr>
        <p:spPr/>
        <p:txBody>
          <a:bodyPr rtlCol="0"/>
          <a:lstStyle/>
          <a:p>
            <a:pPr rtl="0"/>
            <a:r>
              <a:rPr lang="es-ES" noProof="0"/>
              <a:t>AGREGAR UN PIE DE PÁGINA</a:t>
            </a:r>
          </a:p>
        </p:txBody>
      </p:sp>
      <p:sp>
        <p:nvSpPr>
          <p:cNvPr id="7" name="Marcador de número de diapositiva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13" name="Marcador de posición de archivo multimedia 12">
            <a:extLst>
              <a:ext uri="{FF2B5EF4-FFF2-40B4-BE49-F238E27FC236}">
                <a16:creationId xmlns:a16="http://schemas.microsoft.com/office/drawing/2014/main" id="{60B14607-605B-4FF3-A0F5-BB2FCD9460CC}"/>
              </a:ext>
            </a:extLst>
          </p:cNvPr>
          <p:cNvSpPr>
            <a:spLocks noGrp="1"/>
          </p:cNvSpPr>
          <p:nvPr>
            <p:ph type="media" sz="quarter" idx="13" hasCustomPrompt="1"/>
          </p:nvPr>
        </p:nvSpPr>
        <p:spPr>
          <a:xfrm>
            <a:off x="980694" y="1978745"/>
            <a:ext cx="4896612" cy="7201408"/>
          </a:xfrm>
        </p:spPr>
        <p:txBody>
          <a:bodyPr rtlCol="0" anchor="ctr" anchorCtr="0">
            <a:normAutofit/>
          </a:bodyPr>
          <a:lstStyle>
            <a:lvl1pPr marL="0" indent="0" algn="ctr">
              <a:buNone/>
              <a:defRPr sz="788"/>
            </a:lvl1pPr>
          </a:lstStyle>
          <a:p>
            <a:pPr rtl="0"/>
            <a:r>
              <a:rPr lang="es-ES" noProof="0"/>
              <a:t>Haga clic en el icono para agregar un elemento multimedia</a:t>
            </a:r>
          </a:p>
        </p:txBody>
      </p:sp>
      <p:sp>
        <p:nvSpPr>
          <p:cNvPr id="17" name="Forma libre: Forma 16">
            <a:extLst>
              <a:ext uri="{FF2B5EF4-FFF2-40B4-BE49-F238E27FC236}">
                <a16:creationId xmlns:a16="http://schemas.microsoft.com/office/drawing/2014/main" id="{C014D0AB-6E42-4C38-96B3-E4512EF81B12}"/>
              </a:ext>
            </a:extLst>
          </p:cNvPr>
          <p:cNvSpPr/>
          <p:nvPr/>
        </p:nvSpPr>
        <p:spPr>
          <a:xfrm>
            <a:off x="-7160" y="5433868"/>
            <a:ext cx="736646" cy="836331"/>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pPr rtl="0"/>
            <a:endParaRPr lang="es-ES" sz="1013" noProof="0"/>
          </a:p>
        </p:txBody>
      </p:sp>
      <p:sp>
        <p:nvSpPr>
          <p:cNvPr id="16" name="Forma libre: Forma 15">
            <a:extLst>
              <a:ext uri="{FF2B5EF4-FFF2-40B4-BE49-F238E27FC236}">
                <a16:creationId xmlns:a16="http://schemas.microsoft.com/office/drawing/2014/main" id="{D0C0C476-0F93-4FFD-8D6A-6F1E2859E1FF}"/>
              </a:ext>
            </a:extLst>
          </p:cNvPr>
          <p:cNvSpPr/>
          <p:nvPr/>
        </p:nvSpPr>
        <p:spPr>
          <a:xfrm>
            <a:off x="-7160" y="5325372"/>
            <a:ext cx="858228" cy="1311006"/>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pPr rtl="0"/>
            <a:r>
              <a:rPr lang="es-ES" sz="1013" noProof="0"/>
              <a:t> </a:t>
            </a:r>
          </a:p>
        </p:txBody>
      </p:sp>
      <p:sp>
        <p:nvSpPr>
          <p:cNvPr id="19" name="Forma libre: Forma 18">
            <a:extLst>
              <a:ext uri="{FF2B5EF4-FFF2-40B4-BE49-F238E27FC236}">
                <a16:creationId xmlns:a16="http://schemas.microsoft.com/office/drawing/2014/main" id="{37DED860-B2F3-4B02-B7C4-F0FC61CFA7AC}"/>
              </a:ext>
            </a:extLst>
          </p:cNvPr>
          <p:cNvSpPr/>
          <p:nvPr/>
        </p:nvSpPr>
        <p:spPr>
          <a:xfrm>
            <a:off x="6070527" y="-22627"/>
            <a:ext cx="786709" cy="2961065"/>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pPr rtl="0"/>
            <a:endParaRPr lang="es-ES" sz="1013" noProof="0"/>
          </a:p>
        </p:txBody>
      </p:sp>
      <p:sp>
        <p:nvSpPr>
          <p:cNvPr id="18" name="Forma libre: Forma 17">
            <a:extLst>
              <a:ext uri="{FF2B5EF4-FFF2-40B4-BE49-F238E27FC236}">
                <a16:creationId xmlns:a16="http://schemas.microsoft.com/office/drawing/2014/main" id="{A8325BE9-BD79-4F37-99D7-6CE4487E9256}"/>
              </a:ext>
            </a:extLst>
          </p:cNvPr>
          <p:cNvSpPr/>
          <p:nvPr/>
        </p:nvSpPr>
        <p:spPr>
          <a:xfrm>
            <a:off x="6011132" y="-22627"/>
            <a:ext cx="851077" cy="3526153"/>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pPr rtl="0"/>
            <a:endParaRPr lang="es-ES" sz="1013" noProof="0"/>
          </a:p>
        </p:txBody>
      </p:sp>
    </p:spTree>
    <p:extLst>
      <p:ext uri="{BB962C8B-B14F-4D97-AF65-F5344CB8AC3E}">
        <p14:creationId xmlns:p14="http://schemas.microsoft.com/office/powerpoint/2010/main" val="621198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seño de texto 2">
    <p:spTree>
      <p:nvGrpSpPr>
        <p:cNvPr id="1" name=""/>
        <p:cNvGrpSpPr/>
        <p:nvPr/>
      </p:nvGrpSpPr>
      <p:grpSpPr>
        <a:xfrm>
          <a:off x="0" y="0"/>
          <a:ext cx="0" cy="0"/>
          <a:chOff x="0" y="0"/>
          <a:chExt cx="0" cy="0"/>
        </a:xfrm>
      </p:grpSpPr>
      <p:grpSp>
        <p:nvGrpSpPr>
          <p:cNvPr id="8" name="Gráfico 16">
            <a:extLst>
              <a:ext uri="{FF2B5EF4-FFF2-40B4-BE49-F238E27FC236}">
                <a16:creationId xmlns:a16="http://schemas.microsoft.com/office/drawing/2014/main" id="{AD4D64B1-E729-4A4C-8FF7-134EACCE9ED5}"/>
              </a:ext>
            </a:extLst>
          </p:cNvPr>
          <p:cNvGrpSpPr/>
          <p:nvPr userDrawn="1"/>
        </p:nvGrpSpPr>
        <p:grpSpPr>
          <a:xfrm>
            <a:off x="6166451" y="10094804"/>
            <a:ext cx="694575" cy="1868800"/>
            <a:chOff x="5626893" y="3026568"/>
            <a:chExt cx="937260" cy="800760"/>
          </a:xfrm>
        </p:grpSpPr>
        <p:sp>
          <p:nvSpPr>
            <p:cNvPr id="9" name="Forma libre: Forma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10" name="Forma libre: Forma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5" name="Marcador de fecha 4">
            <a:extLst>
              <a:ext uri="{FF2B5EF4-FFF2-40B4-BE49-F238E27FC236}">
                <a16:creationId xmlns:a16="http://schemas.microsoft.com/office/drawing/2014/main" id="{BC7C1B33-ECEC-4E34-B218-27830F70B24F}"/>
              </a:ext>
            </a:extLst>
          </p:cNvPr>
          <p:cNvSpPr>
            <a:spLocks noGrp="1"/>
          </p:cNvSpPr>
          <p:nvPr>
            <p:ph type="dt" sz="half" idx="10"/>
          </p:nvPr>
        </p:nvSpPr>
        <p:spPr/>
        <p:txBody>
          <a:bodyPr rtlCol="0"/>
          <a:lstStyle/>
          <a:p>
            <a:pPr rtl="0"/>
            <a:r>
              <a:rPr lang="es-ES" noProof="0"/>
              <a:t>DD/MM/20XX</a:t>
            </a:r>
          </a:p>
        </p:txBody>
      </p:sp>
      <p:sp>
        <p:nvSpPr>
          <p:cNvPr id="6" name="Marcador de pie de página 5">
            <a:extLst>
              <a:ext uri="{FF2B5EF4-FFF2-40B4-BE49-F238E27FC236}">
                <a16:creationId xmlns:a16="http://schemas.microsoft.com/office/drawing/2014/main" id="{2D31CE7A-B999-4982-BCDD-EEC4E9A23247}"/>
              </a:ext>
            </a:extLst>
          </p:cNvPr>
          <p:cNvSpPr>
            <a:spLocks noGrp="1"/>
          </p:cNvSpPr>
          <p:nvPr>
            <p:ph type="ftr" sz="quarter" idx="11"/>
          </p:nvPr>
        </p:nvSpPr>
        <p:spPr/>
        <p:txBody>
          <a:bodyPr rtlCol="0"/>
          <a:lstStyle/>
          <a:p>
            <a:pPr rtl="0"/>
            <a:r>
              <a:rPr lang="es-ES" noProof="0"/>
              <a:t>AGREGAR UN PIE DE PÁGINA</a:t>
            </a:r>
          </a:p>
        </p:txBody>
      </p:sp>
      <p:sp>
        <p:nvSpPr>
          <p:cNvPr id="7" name="Marcador de número de diapositiva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grpSp>
        <p:nvGrpSpPr>
          <p:cNvPr id="13" name="Grupo 12">
            <a:extLst>
              <a:ext uri="{FF2B5EF4-FFF2-40B4-BE49-F238E27FC236}">
                <a16:creationId xmlns:a16="http://schemas.microsoft.com/office/drawing/2014/main" id="{23F3C396-D7E8-4134-99CB-83AC5015781D}"/>
              </a:ext>
            </a:extLst>
          </p:cNvPr>
          <p:cNvGrpSpPr/>
          <p:nvPr userDrawn="1"/>
        </p:nvGrpSpPr>
        <p:grpSpPr>
          <a:xfrm flipH="1">
            <a:off x="4118443" y="1043904"/>
            <a:ext cx="2747989" cy="2902500"/>
            <a:chOff x="-26126" y="587196"/>
            <a:chExt cx="4885313" cy="1632656"/>
          </a:xfrm>
        </p:grpSpPr>
        <p:sp>
          <p:nvSpPr>
            <p:cNvPr id="11" name="Gráfico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12" name="Gráfico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grpSp>
      <p:sp>
        <p:nvSpPr>
          <p:cNvPr id="16" name="Título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4137100" y="1591572"/>
            <a:ext cx="2663696" cy="1800148"/>
          </a:xfrm>
        </p:spPr>
        <p:txBody>
          <a:bodyPr rtlCol="0"/>
          <a:lstStyle>
            <a:lvl1pPr algn="ctr">
              <a:defRPr>
                <a:solidFill>
                  <a:schemeClr val="bg1"/>
                </a:solidFill>
              </a:defRPr>
            </a:lvl1pPr>
          </a:lstStyle>
          <a:p>
            <a:pPr rtl="0"/>
            <a:r>
              <a:rPr lang="es-ES" noProof="0"/>
              <a:t>Diseño de texto 2</a:t>
            </a:r>
          </a:p>
        </p:txBody>
      </p:sp>
      <p:sp>
        <p:nvSpPr>
          <p:cNvPr id="17" name="Marcador de texto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3869467" y="4342009"/>
            <a:ext cx="2201418" cy="1430528"/>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1125" b="1">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EDITAR ESTILOS DE TEXTO DEL PATRÓN</a:t>
            </a:r>
          </a:p>
        </p:txBody>
      </p:sp>
      <p:sp>
        <p:nvSpPr>
          <p:cNvPr id="18" name="Marcador de texto 16">
            <a:extLst>
              <a:ext uri="{FF2B5EF4-FFF2-40B4-BE49-F238E27FC236}">
                <a16:creationId xmlns:a16="http://schemas.microsoft.com/office/drawing/2014/main" id="{9D30E37C-4282-4FD1-9238-5F541F189EC3}"/>
              </a:ext>
            </a:extLst>
          </p:cNvPr>
          <p:cNvSpPr>
            <a:spLocks noGrp="1"/>
          </p:cNvSpPr>
          <p:nvPr>
            <p:ph type="body" sz="quarter" idx="13" hasCustomPrompt="1"/>
          </p:nvPr>
        </p:nvSpPr>
        <p:spPr>
          <a:xfrm>
            <a:off x="3899724" y="6046739"/>
            <a:ext cx="2445712" cy="1232524"/>
          </a:xfrm>
        </p:spPr>
        <p:txBody>
          <a:bodyPr rtlCol="0">
            <a:normAutofit/>
          </a:bodyPr>
          <a:lstStyle>
            <a:lvl1pPr marL="0" indent="0">
              <a:spcBef>
                <a:spcPts val="338"/>
              </a:spcBef>
              <a:buClr>
                <a:schemeClr val="accent2"/>
              </a:buClr>
              <a:buNone/>
              <a:defRPr sz="900">
                <a:solidFill>
                  <a:schemeClr val="accent4"/>
                </a:solidFill>
                <a:latin typeface="+mn-lt"/>
              </a:defRPr>
            </a:lvl1pPr>
            <a:lvl2pPr marL="257175" indent="0">
              <a:buNone/>
              <a:defRPr sz="900">
                <a:latin typeface="Franklin Gothic Book" panose="020B0503020102020204" pitchFamily="34" charset="0"/>
              </a:defRPr>
            </a:lvl2pPr>
            <a:lvl3pPr>
              <a:defRPr sz="900">
                <a:latin typeface="Franklin Gothic Book" panose="020B0503020102020204" pitchFamily="34" charset="0"/>
              </a:defRPr>
            </a:lvl3pPr>
            <a:lvl4pPr>
              <a:defRPr sz="900">
                <a:latin typeface="Franklin Gothic Book" panose="020B0503020102020204" pitchFamily="34" charset="0"/>
              </a:defRPr>
            </a:lvl4pPr>
            <a:lvl5pPr>
              <a:defRPr sz="900">
                <a:latin typeface="Franklin Gothic Book" panose="020B0503020102020204" pitchFamily="34" charset="0"/>
              </a:defRPr>
            </a:lvl5pPr>
          </a:lstStyle>
          <a:p>
            <a:pPr lvl="0" rtl="0"/>
            <a:r>
              <a:rPr lang="es-ES" noProof="0"/>
              <a:t>Editar estilos de texto del patrón</a:t>
            </a:r>
          </a:p>
        </p:txBody>
      </p:sp>
      <p:sp>
        <p:nvSpPr>
          <p:cNvPr id="20" name="Marcador de texto 16">
            <a:extLst>
              <a:ext uri="{FF2B5EF4-FFF2-40B4-BE49-F238E27FC236}">
                <a16:creationId xmlns:a16="http://schemas.microsoft.com/office/drawing/2014/main" id="{2B21A588-9CF1-4122-959A-D1A3DA672BDA}"/>
              </a:ext>
            </a:extLst>
          </p:cNvPr>
          <p:cNvSpPr>
            <a:spLocks noGrp="1"/>
          </p:cNvSpPr>
          <p:nvPr>
            <p:ph type="body" sz="quarter" idx="14" hasCustomPrompt="1"/>
          </p:nvPr>
        </p:nvSpPr>
        <p:spPr>
          <a:xfrm>
            <a:off x="3899724" y="7467217"/>
            <a:ext cx="2445712" cy="2504432"/>
          </a:xfrm>
        </p:spPr>
        <p:txBody>
          <a:bodyPr rtlCol="0">
            <a:normAutofit/>
          </a:bodyPr>
          <a:lstStyle>
            <a:lvl1pPr marL="101250" indent="-101250">
              <a:spcBef>
                <a:spcPts val="338"/>
              </a:spcBef>
              <a:buClr>
                <a:schemeClr val="accent2"/>
              </a:buClr>
              <a:defRPr sz="900">
                <a:solidFill>
                  <a:schemeClr val="accent4"/>
                </a:solidFill>
                <a:latin typeface="+mn-lt"/>
              </a:defRPr>
            </a:lvl1pPr>
            <a:lvl2pPr marL="257175" indent="0">
              <a:buNone/>
              <a:defRPr sz="900">
                <a:latin typeface="Franklin Gothic Book" panose="020B0503020102020204" pitchFamily="34" charset="0"/>
              </a:defRPr>
            </a:lvl2pPr>
            <a:lvl3pPr>
              <a:defRPr sz="900">
                <a:latin typeface="Franklin Gothic Book" panose="020B0503020102020204" pitchFamily="34" charset="0"/>
              </a:defRPr>
            </a:lvl3pPr>
            <a:lvl4pPr>
              <a:defRPr sz="900">
                <a:latin typeface="Franklin Gothic Book" panose="020B0503020102020204" pitchFamily="34" charset="0"/>
              </a:defRPr>
            </a:lvl4pPr>
            <a:lvl5pPr>
              <a:defRPr sz="900">
                <a:latin typeface="Franklin Gothic Book" panose="020B0503020102020204" pitchFamily="34" charset="0"/>
              </a:defRPr>
            </a:lvl5pPr>
          </a:lstStyle>
          <a:p>
            <a:pPr lvl="0" rtl="0"/>
            <a:r>
              <a:rPr lang="es-ES" noProof="0"/>
              <a:t>Editar estilos de texto del patrón</a:t>
            </a:r>
          </a:p>
        </p:txBody>
      </p:sp>
      <p:grpSp>
        <p:nvGrpSpPr>
          <p:cNvPr id="22" name="Gráfico 20">
            <a:extLst>
              <a:ext uri="{FF2B5EF4-FFF2-40B4-BE49-F238E27FC236}">
                <a16:creationId xmlns:a16="http://schemas.microsoft.com/office/drawing/2014/main" id="{15D5C0A2-3C70-442D-AAF6-E16ADACDBF4F}"/>
              </a:ext>
            </a:extLst>
          </p:cNvPr>
          <p:cNvGrpSpPr/>
          <p:nvPr/>
        </p:nvGrpSpPr>
        <p:grpSpPr>
          <a:xfrm>
            <a:off x="-7125" y="-22518"/>
            <a:ext cx="3610671" cy="10952745"/>
            <a:chOff x="-12667" y="-12667"/>
            <a:chExt cx="6418971" cy="6160919"/>
          </a:xfrm>
        </p:grpSpPr>
        <p:sp>
          <p:nvSpPr>
            <p:cNvPr id="23" name="Forma libre: Forma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pPr rtl="0"/>
              <a:endParaRPr lang="es-ES" sz="1013" noProof="0"/>
            </a:p>
          </p:txBody>
        </p:sp>
        <p:sp>
          <p:nvSpPr>
            <p:cNvPr id="24" name="Forma libre: Forma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pPr rtl="0"/>
              <a:endParaRPr lang="es-ES" sz="1013" noProof="0"/>
            </a:p>
          </p:txBody>
        </p:sp>
        <p:sp>
          <p:nvSpPr>
            <p:cNvPr id="25" name="Forma libre: Forma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pPr rtl="0"/>
              <a:endParaRPr lang="es-ES" sz="1013" noProof="0"/>
            </a:p>
          </p:txBody>
        </p:sp>
      </p:grpSp>
      <p:sp>
        <p:nvSpPr>
          <p:cNvPr id="27" name="Marcador de posición de imagen 26">
            <a:extLst>
              <a:ext uri="{FF2B5EF4-FFF2-40B4-BE49-F238E27FC236}">
                <a16:creationId xmlns:a16="http://schemas.microsoft.com/office/drawing/2014/main" id="{BBA8375B-3CE5-468D-91DF-8151963A9531}"/>
              </a:ext>
            </a:extLst>
          </p:cNvPr>
          <p:cNvSpPr>
            <a:spLocks noGrp="1"/>
          </p:cNvSpPr>
          <p:nvPr>
            <p:ph type="pic" sz="quarter" idx="15"/>
          </p:nvPr>
        </p:nvSpPr>
        <p:spPr>
          <a:xfrm>
            <a:off x="-390" y="1"/>
            <a:ext cx="3412106" cy="9521467"/>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rtlCol="0" anchor="ctr" anchorCtr="0">
            <a:normAutofit/>
          </a:bodyPr>
          <a:lstStyle>
            <a:lvl1pPr marL="0" indent="0" algn="ctr">
              <a:buNone/>
              <a:defRPr sz="788"/>
            </a:lvl1pPr>
          </a:lstStyle>
          <a:p>
            <a:pPr rtl="0"/>
            <a:r>
              <a:rPr lang="es-ES" noProof="0" smtClean="0"/>
              <a:t>Haga clic en el icono para agregar una imagen</a:t>
            </a:r>
            <a:endParaRPr lang="es-ES" noProof="0"/>
          </a:p>
        </p:txBody>
      </p:sp>
    </p:spTree>
    <p:extLst>
      <p:ext uri="{BB962C8B-B14F-4D97-AF65-F5344CB8AC3E}">
        <p14:creationId xmlns:p14="http://schemas.microsoft.com/office/powerpoint/2010/main" val="4214248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s objetos con subtítulos">
    <p:spTree>
      <p:nvGrpSpPr>
        <p:cNvPr id="1" name=""/>
        <p:cNvGrpSpPr/>
        <p:nvPr/>
      </p:nvGrpSpPr>
      <p:grpSpPr>
        <a:xfrm>
          <a:off x="0" y="0"/>
          <a:ext cx="0" cy="0"/>
          <a:chOff x="0" y="0"/>
          <a:chExt cx="0" cy="0"/>
        </a:xfrm>
      </p:grpSpPr>
      <p:grpSp>
        <p:nvGrpSpPr>
          <p:cNvPr id="18" name="Gráfico 16">
            <a:extLst>
              <a:ext uri="{FF2B5EF4-FFF2-40B4-BE49-F238E27FC236}">
                <a16:creationId xmlns:a16="http://schemas.microsoft.com/office/drawing/2014/main" id="{6E486D59-536F-433A-BA1F-E5D8171D28EE}"/>
              </a:ext>
            </a:extLst>
          </p:cNvPr>
          <p:cNvGrpSpPr/>
          <p:nvPr userDrawn="1"/>
        </p:nvGrpSpPr>
        <p:grpSpPr>
          <a:xfrm>
            <a:off x="6166451" y="10094804"/>
            <a:ext cx="694575" cy="1868800"/>
            <a:chOff x="5626893" y="3026568"/>
            <a:chExt cx="937260" cy="800760"/>
          </a:xfrm>
        </p:grpSpPr>
        <p:sp>
          <p:nvSpPr>
            <p:cNvPr id="19" name="Forma libre: Forma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20" name="Forma libre: Forma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3" name="Marcador de texto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580916" y="4707466"/>
            <a:ext cx="2583900" cy="1066800"/>
          </a:xfrm>
        </p:spPr>
        <p:txBody>
          <a:bodyPr rtlCol="0" anchor="b">
            <a:normAutofit/>
          </a:bodyPr>
          <a:lstStyle>
            <a:lvl1pPr marL="0" indent="0">
              <a:buNone/>
              <a:defRPr sz="1406" b="1">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rtl="0"/>
            <a:r>
              <a:rPr lang="es-ES" noProof="0"/>
              <a:t>Título de la sección 1</a:t>
            </a:r>
          </a:p>
        </p:txBody>
      </p:sp>
      <p:sp>
        <p:nvSpPr>
          <p:cNvPr id="4" name="Marcador de contenido 3">
            <a:extLst>
              <a:ext uri="{FF2B5EF4-FFF2-40B4-BE49-F238E27FC236}">
                <a16:creationId xmlns:a16="http://schemas.microsoft.com/office/drawing/2014/main" id="{C7EF9F20-7EC3-4301-8D75-2F88B498A5B5}"/>
              </a:ext>
            </a:extLst>
          </p:cNvPr>
          <p:cNvSpPr>
            <a:spLocks noGrp="1"/>
          </p:cNvSpPr>
          <p:nvPr>
            <p:ph sz="half" idx="2" hasCustomPrompt="1"/>
          </p:nvPr>
        </p:nvSpPr>
        <p:spPr>
          <a:xfrm>
            <a:off x="579453" y="5774267"/>
            <a:ext cx="2572503" cy="4109995"/>
          </a:xfrm>
        </p:spPr>
        <p:txBody>
          <a:bodyPr rtlCol="0">
            <a:normAutofit/>
          </a:bodyPr>
          <a:lstStyle>
            <a:lvl1pPr>
              <a:buClr>
                <a:schemeClr val="accent2"/>
              </a:buClr>
              <a:defRPr sz="900">
                <a:latin typeface="+mn-lt"/>
              </a:defRPr>
            </a:lvl1pPr>
            <a:lvl2pPr>
              <a:buClr>
                <a:schemeClr val="accent2"/>
              </a:buClr>
              <a:defRPr sz="900">
                <a:latin typeface="+mn-lt"/>
              </a:defRPr>
            </a:lvl2pPr>
            <a:lvl3pPr>
              <a:buClr>
                <a:schemeClr val="accent2"/>
              </a:buClr>
              <a:defRPr sz="900">
                <a:latin typeface="Franklin Gothic Book" panose="020B0503020102020204" pitchFamily="34" charset="0"/>
              </a:defRPr>
            </a:lvl3pPr>
            <a:lvl4pPr>
              <a:buClr>
                <a:schemeClr val="accent2"/>
              </a:buClr>
              <a:defRPr sz="900">
                <a:latin typeface="Franklin Gothic Book" panose="020B0503020102020204" pitchFamily="34" charset="0"/>
              </a:defRPr>
            </a:lvl4pPr>
            <a:lvl5pPr>
              <a:buClr>
                <a:schemeClr val="accent2"/>
              </a:buClr>
              <a:defRPr sz="900">
                <a:latin typeface="Franklin Gothic Book" panose="020B0503020102020204" pitchFamily="34" charset="0"/>
              </a:defRPr>
            </a:lvl5pPr>
          </a:lstStyle>
          <a:p>
            <a:pPr lvl="0" rtl="0"/>
            <a:r>
              <a:rPr lang="es-ES" noProof="0"/>
              <a:t>Editar estilos de texto del patrón</a:t>
            </a:r>
          </a:p>
          <a:p>
            <a:pPr lvl="1" rtl="0"/>
            <a:r>
              <a:rPr lang="es-ES" noProof="0"/>
              <a:t>Segundo nivel</a:t>
            </a:r>
          </a:p>
        </p:txBody>
      </p:sp>
      <p:sp>
        <p:nvSpPr>
          <p:cNvPr id="8" name="Marcador de pie de página 7">
            <a:extLst>
              <a:ext uri="{FF2B5EF4-FFF2-40B4-BE49-F238E27FC236}">
                <a16:creationId xmlns:a16="http://schemas.microsoft.com/office/drawing/2014/main" id="{701F359F-D118-4F66-A9AB-3A95DC285386}"/>
              </a:ext>
            </a:extLst>
          </p:cNvPr>
          <p:cNvSpPr>
            <a:spLocks noGrp="1"/>
          </p:cNvSpPr>
          <p:nvPr>
            <p:ph type="ftr" sz="quarter" idx="11"/>
          </p:nvPr>
        </p:nvSpPr>
        <p:spPr/>
        <p:txBody>
          <a:bodyPr rtlCol="0"/>
          <a:lstStyle/>
          <a:p>
            <a:pPr rtl="0"/>
            <a:r>
              <a:rPr lang="es-ES" noProof="0"/>
              <a:t>AGREGAR UN PIE DE PÁGINA</a:t>
            </a:r>
          </a:p>
        </p:txBody>
      </p:sp>
      <p:sp>
        <p:nvSpPr>
          <p:cNvPr id="9" name="Marcador de número de diapositiva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10" name="Gráfico 23">
            <a:extLst>
              <a:ext uri="{FF2B5EF4-FFF2-40B4-BE49-F238E27FC236}">
                <a16:creationId xmlns:a16="http://schemas.microsoft.com/office/drawing/2014/main" id="{69BE7BF4-3069-409E-BFA9-64375BC3D04B}"/>
              </a:ext>
            </a:extLst>
          </p:cNvPr>
          <p:cNvSpPr/>
          <p:nvPr userDrawn="1"/>
        </p:nvSpPr>
        <p:spPr>
          <a:xfrm>
            <a:off x="-13791" y="1726124"/>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11" name="Gráfico 6">
            <a:extLst>
              <a:ext uri="{FF2B5EF4-FFF2-40B4-BE49-F238E27FC236}">
                <a16:creationId xmlns:a16="http://schemas.microsoft.com/office/drawing/2014/main" id="{F3C766CD-B979-4D7C-8A2C-417E79767E3A}"/>
              </a:ext>
            </a:extLst>
          </p:cNvPr>
          <p:cNvSpPr/>
          <p:nvPr userDrawn="1"/>
        </p:nvSpPr>
        <p:spPr>
          <a:xfrm>
            <a:off x="-14696" y="1043904"/>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sp>
        <p:nvSpPr>
          <p:cNvPr id="13" name="Título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467191" y="1509895"/>
            <a:ext cx="2206856" cy="1853319"/>
          </a:xfrm>
        </p:spPr>
        <p:txBody>
          <a:bodyPr rtlCol="0"/>
          <a:lstStyle>
            <a:lvl1pPr>
              <a:defRPr>
                <a:solidFill>
                  <a:schemeClr val="bg1"/>
                </a:solidFill>
              </a:defRPr>
            </a:lvl1pPr>
          </a:lstStyle>
          <a:p>
            <a:pPr rtl="0"/>
            <a:r>
              <a:rPr lang="es-ES" noProof="0"/>
              <a:t>Comparación</a:t>
            </a:r>
          </a:p>
        </p:txBody>
      </p:sp>
      <p:sp>
        <p:nvSpPr>
          <p:cNvPr id="15" name="Marcador de texto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3491642" y="4707466"/>
            <a:ext cx="2855256" cy="1066800"/>
          </a:xfrm>
        </p:spPr>
        <p:txBody>
          <a:bodyPr rtlCol="0" anchor="b">
            <a:normAutofit/>
          </a:bodyPr>
          <a:lstStyle>
            <a:lvl1pPr marL="0" indent="0">
              <a:buNone/>
              <a:defRPr sz="1406" b="1">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rtl="0"/>
            <a:r>
              <a:rPr lang="es-ES" noProof="0"/>
              <a:t>Título de la sección 1</a:t>
            </a:r>
          </a:p>
        </p:txBody>
      </p:sp>
      <p:sp>
        <p:nvSpPr>
          <p:cNvPr id="16" name="Marcador de contenido 3">
            <a:extLst>
              <a:ext uri="{FF2B5EF4-FFF2-40B4-BE49-F238E27FC236}">
                <a16:creationId xmlns:a16="http://schemas.microsoft.com/office/drawing/2014/main" id="{159211AA-05DE-48A1-97CC-3BE597E71490}"/>
              </a:ext>
            </a:extLst>
          </p:cNvPr>
          <p:cNvSpPr>
            <a:spLocks noGrp="1"/>
          </p:cNvSpPr>
          <p:nvPr>
            <p:ph sz="half" idx="14" hasCustomPrompt="1"/>
          </p:nvPr>
        </p:nvSpPr>
        <p:spPr>
          <a:xfrm>
            <a:off x="3491642" y="5774267"/>
            <a:ext cx="2853794" cy="4109995"/>
          </a:xfrm>
        </p:spPr>
        <p:txBody>
          <a:bodyPr rtlCol="0">
            <a:normAutofit/>
          </a:bodyPr>
          <a:lstStyle>
            <a:lvl1pPr>
              <a:buClr>
                <a:schemeClr val="accent2"/>
              </a:buClr>
              <a:defRPr sz="900">
                <a:latin typeface="+mn-lt"/>
              </a:defRPr>
            </a:lvl1pPr>
            <a:lvl2pPr>
              <a:buClr>
                <a:schemeClr val="accent2"/>
              </a:buClr>
              <a:defRPr sz="900">
                <a:latin typeface="+mn-lt"/>
              </a:defRPr>
            </a:lvl2pPr>
            <a:lvl3pPr>
              <a:buClr>
                <a:schemeClr val="accent2"/>
              </a:buClr>
              <a:defRPr sz="900">
                <a:latin typeface="Franklin Gothic Book" panose="020B0503020102020204" pitchFamily="34" charset="0"/>
              </a:defRPr>
            </a:lvl3pPr>
            <a:lvl4pPr>
              <a:buClr>
                <a:schemeClr val="accent2"/>
              </a:buClr>
              <a:defRPr sz="900">
                <a:latin typeface="Franklin Gothic Book" panose="020B0503020102020204" pitchFamily="34" charset="0"/>
              </a:defRPr>
            </a:lvl4pPr>
            <a:lvl5pPr>
              <a:buClr>
                <a:schemeClr val="accent2"/>
              </a:buClr>
              <a:defRPr sz="900">
                <a:latin typeface="Franklin Gothic Book" panose="020B0503020102020204" pitchFamily="34" charset="0"/>
              </a:defRPr>
            </a:lvl5pPr>
          </a:lstStyle>
          <a:p>
            <a:pPr lvl="0" rtl="0"/>
            <a:r>
              <a:rPr lang="es-ES" noProof="0"/>
              <a:t>Editar estilos de texto del patrón</a:t>
            </a:r>
          </a:p>
          <a:p>
            <a:pPr lvl="1" rtl="0"/>
            <a:r>
              <a:rPr lang="es-ES" noProof="0"/>
              <a:t>Segundo nivel</a:t>
            </a:r>
          </a:p>
        </p:txBody>
      </p:sp>
      <p:sp>
        <p:nvSpPr>
          <p:cNvPr id="17" name="Marcador de texto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3193256" y="2443772"/>
            <a:ext cx="2926652" cy="1983232"/>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1125" b="1">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EDITAR ESTILOS DE TEXTO DEL PATRÓN</a:t>
            </a:r>
          </a:p>
        </p:txBody>
      </p:sp>
      <p:sp>
        <p:nvSpPr>
          <p:cNvPr id="22" name="Forma libre: Forma 21">
            <a:extLst>
              <a:ext uri="{FF2B5EF4-FFF2-40B4-BE49-F238E27FC236}">
                <a16:creationId xmlns:a16="http://schemas.microsoft.com/office/drawing/2014/main" id="{0313A844-31D3-4D0D-8043-C498865AF65B}"/>
              </a:ext>
            </a:extLst>
          </p:cNvPr>
          <p:cNvSpPr/>
          <p:nvPr/>
        </p:nvSpPr>
        <p:spPr>
          <a:xfrm>
            <a:off x="2363007" y="10060077"/>
            <a:ext cx="1036158" cy="2145538"/>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es-ES" sz="1013" noProof="0"/>
          </a:p>
        </p:txBody>
      </p:sp>
      <p:sp>
        <p:nvSpPr>
          <p:cNvPr id="23" name="Forma libre: Forma 22">
            <a:extLst>
              <a:ext uri="{FF2B5EF4-FFF2-40B4-BE49-F238E27FC236}">
                <a16:creationId xmlns:a16="http://schemas.microsoft.com/office/drawing/2014/main" id="{8948DAA4-D083-418A-B253-F1F56A7613B3}"/>
              </a:ext>
            </a:extLst>
          </p:cNvPr>
          <p:cNvSpPr/>
          <p:nvPr/>
        </p:nvSpPr>
        <p:spPr>
          <a:xfrm>
            <a:off x="2478772" y="9820679"/>
            <a:ext cx="1150492" cy="2393970"/>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pPr rtl="0"/>
            <a:endParaRPr lang="es-ES" sz="1013" noProof="0"/>
          </a:p>
        </p:txBody>
      </p:sp>
    </p:spTree>
    <p:extLst>
      <p:ext uri="{BB962C8B-B14F-4D97-AF65-F5344CB8AC3E}">
        <p14:creationId xmlns:p14="http://schemas.microsoft.com/office/powerpoint/2010/main" val="3538970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positiva de gráfico">
    <p:spTree>
      <p:nvGrpSpPr>
        <p:cNvPr id="1" name=""/>
        <p:cNvGrpSpPr/>
        <p:nvPr/>
      </p:nvGrpSpPr>
      <p:grpSpPr>
        <a:xfrm>
          <a:off x="0" y="0"/>
          <a:ext cx="0" cy="0"/>
          <a:chOff x="0" y="0"/>
          <a:chExt cx="0" cy="0"/>
        </a:xfrm>
      </p:grpSpPr>
      <p:grpSp>
        <p:nvGrpSpPr>
          <p:cNvPr id="11" name="Gráfico 16">
            <a:extLst>
              <a:ext uri="{FF2B5EF4-FFF2-40B4-BE49-F238E27FC236}">
                <a16:creationId xmlns:a16="http://schemas.microsoft.com/office/drawing/2014/main" id="{B60BB307-3064-4D46-AE82-15CA1D9BE735}"/>
              </a:ext>
            </a:extLst>
          </p:cNvPr>
          <p:cNvGrpSpPr/>
          <p:nvPr userDrawn="1"/>
        </p:nvGrpSpPr>
        <p:grpSpPr>
          <a:xfrm>
            <a:off x="6166451" y="10094804"/>
            <a:ext cx="694575" cy="1868800"/>
            <a:chOff x="5626893" y="3026568"/>
            <a:chExt cx="937260" cy="800760"/>
          </a:xfrm>
        </p:grpSpPr>
        <p:sp>
          <p:nvSpPr>
            <p:cNvPr id="12" name="Forma libre: Forma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13" name="Forma libre: Forma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4" name="Marcador de pie de página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es-ES" noProof="0"/>
              <a:t>AGREGAR UN PIE DE PÁGINA</a:t>
            </a:r>
          </a:p>
        </p:txBody>
      </p:sp>
      <p:sp>
        <p:nvSpPr>
          <p:cNvPr id="5" name="Marcador de número de diapositiva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6" name="Gráfico 23">
            <a:extLst>
              <a:ext uri="{FF2B5EF4-FFF2-40B4-BE49-F238E27FC236}">
                <a16:creationId xmlns:a16="http://schemas.microsoft.com/office/drawing/2014/main" id="{57F9D15F-8288-4CF9-838D-E3CCC810BAB0}"/>
              </a:ext>
            </a:extLst>
          </p:cNvPr>
          <p:cNvSpPr/>
          <p:nvPr userDrawn="1"/>
        </p:nvSpPr>
        <p:spPr>
          <a:xfrm>
            <a:off x="-13791" y="1726124"/>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7" name="Gráfico 6">
            <a:extLst>
              <a:ext uri="{FF2B5EF4-FFF2-40B4-BE49-F238E27FC236}">
                <a16:creationId xmlns:a16="http://schemas.microsoft.com/office/drawing/2014/main" id="{69BD19F0-DB53-4C3C-9AE7-E26492A1112E}"/>
              </a:ext>
            </a:extLst>
          </p:cNvPr>
          <p:cNvSpPr/>
          <p:nvPr userDrawn="1"/>
        </p:nvSpPr>
        <p:spPr>
          <a:xfrm>
            <a:off x="-14696" y="1043904"/>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sp>
        <p:nvSpPr>
          <p:cNvPr id="9" name="Título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471302" y="1498145"/>
            <a:ext cx="2227900" cy="1887127"/>
          </a:xfrm>
        </p:spPr>
        <p:txBody>
          <a:bodyPr rtlCol="0"/>
          <a:lstStyle>
            <a:lvl1pPr>
              <a:defRPr>
                <a:solidFill>
                  <a:schemeClr val="bg1"/>
                </a:solidFill>
              </a:defRPr>
            </a:lvl1pPr>
          </a:lstStyle>
          <a:p>
            <a:pPr rtl="0"/>
            <a:r>
              <a:rPr lang="es-ES" noProof="0"/>
              <a:t>Diapositiva de gráfico</a:t>
            </a:r>
          </a:p>
        </p:txBody>
      </p:sp>
      <p:sp>
        <p:nvSpPr>
          <p:cNvPr id="10" name="Marcador de texto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420767" y="4899161"/>
            <a:ext cx="1532763" cy="4031488"/>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1125" b="1">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EDITAR ESTILOS DE TEXTO DEL PATRÓN</a:t>
            </a:r>
          </a:p>
        </p:txBody>
      </p:sp>
      <p:sp>
        <p:nvSpPr>
          <p:cNvPr id="23" name="Marcador de posición de gráfico 21">
            <a:extLst>
              <a:ext uri="{FF2B5EF4-FFF2-40B4-BE49-F238E27FC236}">
                <a16:creationId xmlns:a16="http://schemas.microsoft.com/office/drawing/2014/main" id="{DD959D31-8095-4F0E-8AA3-33ABE262D130}"/>
              </a:ext>
            </a:extLst>
          </p:cNvPr>
          <p:cNvSpPr>
            <a:spLocks noGrp="1"/>
          </p:cNvSpPr>
          <p:nvPr>
            <p:ph type="chart" sz="quarter" idx="14"/>
          </p:nvPr>
        </p:nvSpPr>
        <p:spPr>
          <a:xfrm>
            <a:off x="2902148" y="2396068"/>
            <a:ext cx="3443288" cy="7272866"/>
          </a:xfrm>
        </p:spPr>
        <p:txBody>
          <a:bodyPr rtlCol="0" anchor="ctr" anchorCtr="0">
            <a:normAutofit/>
          </a:bodyPr>
          <a:lstStyle>
            <a:lvl1pPr marL="0" indent="0" algn="ctr">
              <a:buNone/>
              <a:defRPr sz="788"/>
            </a:lvl1pPr>
          </a:lstStyle>
          <a:p>
            <a:pPr rtl="0"/>
            <a:r>
              <a:rPr lang="es-ES" noProof="0" smtClean="0"/>
              <a:t>Haga clic en el icono para agregar un gráfico</a:t>
            </a:r>
            <a:endParaRPr lang="es-ES" noProof="0"/>
          </a:p>
        </p:txBody>
      </p:sp>
      <p:sp>
        <p:nvSpPr>
          <p:cNvPr id="27" name="Forma libre: Forma 26">
            <a:extLst>
              <a:ext uri="{FF2B5EF4-FFF2-40B4-BE49-F238E27FC236}">
                <a16:creationId xmlns:a16="http://schemas.microsoft.com/office/drawing/2014/main" id="{03C64755-C745-46B0-9138-E2CBBA34A3C4}"/>
              </a:ext>
            </a:extLst>
          </p:cNvPr>
          <p:cNvSpPr/>
          <p:nvPr userDrawn="1"/>
        </p:nvSpPr>
        <p:spPr>
          <a:xfrm>
            <a:off x="3421856" y="-22580"/>
            <a:ext cx="614423" cy="18064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771E749E-DB7E-4267-A674-AD413276E1A7}"/>
              </a:ext>
            </a:extLst>
          </p:cNvPr>
          <p:cNvSpPr/>
          <p:nvPr userDrawn="1"/>
        </p:nvSpPr>
        <p:spPr>
          <a:xfrm>
            <a:off x="3359699" y="-22579"/>
            <a:ext cx="835901" cy="2370900"/>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es-ES" sz="1013" noProof="0"/>
          </a:p>
        </p:txBody>
      </p:sp>
    </p:spTree>
    <p:extLst>
      <p:ext uri="{BB962C8B-B14F-4D97-AF65-F5344CB8AC3E}">
        <p14:creationId xmlns:p14="http://schemas.microsoft.com/office/powerpoint/2010/main" val="197984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inspirado en el verano">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bwMode="ltGray">
          <a:xfrm>
            <a:off x="3000375" y="1354666"/>
            <a:ext cx="3600450" cy="5937956"/>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a:xfrm>
            <a:off x="3180398" y="1806224"/>
            <a:ext cx="3240405" cy="3251200"/>
          </a:xfrm>
        </p:spPr>
        <p:txBody>
          <a:bodyPr rtlCol="0" anchor="b">
            <a:normAutofit/>
          </a:bodyPr>
          <a:lstStyle>
            <a:lvl1pPr algn="ctr">
              <a:lnSpc>
                <a:spcPct val="80000"/>
              </a:lnSpc>
              <a:defRPr sz="3038"/>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3180398" y="5298252"/>
            <a:ext cx="3240405" cy="1625600"/>
          </a:xfrm>
        </p:spPr>
        <p:txBody>
          <a:bodyPr rtlCol="0">
            <a:normAutofit/>
          </a:bodyPr>
          <a:lstStyle>
            <a:lvl1pPr marL="0" indent="0" algn="ctr">
              <a:spcBef>
                <a:spcPts val="675"/>
              </a:spcBef>
              <a:buNone/>
              <a:defRPr sz="1125">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Haga clic para modificar los estilos de texto del patrón</a:t>
            </a:r>
          </a:p>
        </p:txBody>
      </p:sp>
    </p:spTree>
    <p:extLst>
      <p:ext uri="{BB962C8B-B14F-4D97-AF65-F5344CB8AC3E}">
        <p14:creationId xmlns:p14="http://schemas.microsoft.com/office/powerpoint/2010/main" val="190331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positiva de agradecimiento">
    <p:spTree>
      <p:nvGrpSpPr>
        <p:cNvPr id="1" name=""/>
        <p:cNvGrpSpPr/>
        <p:nvPr/>
      </p:nvGrpSpPr>
      <p:grpSpPr>
        <a:xfrm>
          <a:off x="0" y="0"/>
          <a:ext cx="0" cy="0"/>
          <a:chOff x="0" y="0"/>
          <a:chExt cx="0" cy="0"/>
        </a:xfrm>
      </p:grpSpPr>
      <p:grpSp>
        <p:nvGrpSpPr>
          <p:cNvPr id="40" name="Gráfico 35">
            <a:extLst>
              <a:ext uri="{FF2B5EF4-FFF2-40B4-BE49-F238E27FC236}">
                <a16:creationId xmlns:a16="http://schemas.microsoft.com/office/drawing/2014/main" id="{B00A1772-2B8D-4677-8511-3E067F67A72F}"/>
              </a:ext>
            </a:extLst>
          </p:cNvPr>
          <p:cNvGrpSpPr/>
          <p:nvPr userDrawn="1"/>
        </p:nvGrpSpPr>
        <p:grpSpPr>
          <a:xfrm>
            <a:off x="3756658" y="2542553"/>
            <a:ext cx="3108492" cy="4646841"/>
            <a:chOff x="6678503" y="665690"/>
            <a:chExt cx="5526208" cy="2613848"/>
          </a:xfrm>
        </p:grpSpPr>
        <p:sp>
          <p:nvSpPr>
            <p:cNvPr id="42" name="Forma libre: Forma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pPr rtl="0"/>
              <a:endParaRPr lang="es-ES" sz="1013" noProof="0"/>
            </a:p>
          </p:txBody>
        </p:sp>
        <p:sp>
          <p:nvSpPr>
            <p:cNvPr id="41" name="Forma libre: Forma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pPr rtl="0"/>
              <a:endParaRPr lang="es-ES" sz="1013" noProof="0"/>
            </a:p>
          </p:txBody>
        </p:sp>
      </p:grpSp>
      <p:sp>
        <p:nvSpPr>
          <p:cNvPr id="14" name="Forma libre: Forma 13">
            <a:extLst>
              <a:ext uri="{FF2B5EF4-FFF2-40B4-BE49-F238E27FC236}">
                <a16:creationId xmlns:a16="http://schemas.microsoft.com/office/drawing/2014/main" id="{D2973908-D73D-4ECB-A29B-831C44983FB3}"/>
              </a:ext>
            </a:extLst>
          </p:cNvPr>
          <p:cNvSpPr/>
          <p:nvPr/>
        </p:nvSpPr>
        <p:spPr>
          <a:xfrm>
            <a:off x="3311116" y="9316508"/>
            <a:ext cx="835901" cy="289024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pPr rtl="0"/>
            <a:endParaRPr lang="es-ES" sz="1013" noProof="0"/>
          </a:p>
        </p:txBody>
      </p:sp>
      <p:sp>
        <p:nvSpPr>
          <p:cNvPr id="10" name="Forma libre: Forma 9">
            <a:extLst>
              <a:ext uri="{FF2B5EF4-FFF2-40B4-BE49-F238E27FC236}">
                <a16:creationId xmlns:a16="http://schemas.microsoft.com/office/drawing/2014/main" id="{334FC528-8248-470A-AD71-53711E01005E}"/>
              </a:ext>
            </a:extLst>
          </p:cNvPr>
          <p:cNvSpPr/>
          <p:nvPr/>
        </p:nvSpPr>
        <p:spPr>
          <a:xfrm>
            <a:off x="-7482" y="530630"/>
            <a:ext cx="1507480" cy="1354800"/>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pPr rtl="0"/>
            <a:endParaRPr lang="es-ES" sz="1013" noProof="0"/>
          </a:p>
        </p:txBody>
      </p:sp>
      <p:sp>
        <p:nvSpPr>
          <p:cNvPr id="12" name="Forma libre: Forma 11">
            <a:extLst>
              <a:ext uri="{FF2B5EF4-FFF2-40B4-BE49-F238E27FC236}">
                <a16:creationId xmlns:a16="http://schemas.microsoft.com/office/drawing/2014/main" id="{AC925586-1EA9-4B0D-9E80-91777899FF7C}"/>
              </a:ext>
            </a:extLst>
          </p:cNvPr>
          <p:cNvSpPr/>
          <p:nvPr/>
        </p:nvSpPr>
        <p:spPr>
          <a:xfrm>
            <a:off x="3421856" y="-22580"/>
            <a:ext cx="614423" cy="18064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es-ES" sz="1013" noProof="0"/>
          </a:p>
        </p:txBody>
      </p:sp>
      <p:sp>
        <p:nvSpPr>
          <p:cNvPr id="16" name="Forma libre: Forma 15">
            <a:extLst>
              <a:ext uri="{FF2B5EF4-FFF2-40B4-BE49-F238E27FC236}">
                <a16:creationId xmlns:a16="http://schemas.microsoft.com/office/drawing/2014/main" id="{082ADE93-C591-447F-A2DD-56E8D22B23F6}"/>
              </a:ext>
            </a:extLst>
          </p:cNvPr>
          <p:cNvSpPr/>
          <p:nvPr/>
        </p:nvSpPr>
        <p:spPr>
          <a:xfrm>
            <a:off x="4360637" y="7288026"/>
            <a:ext cx="2500559" cy="1964460"/>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pPr rtl="0"/>
            <a:endParaRPr lang="es-ES" sz="1013" noProof="0"/>
          </a:p>
        </p:txBody>
      </p:sp>
      <p:sp>
        <p:nvSpPr>
          <p:cNvPr id="9" name="Forma libre: Forma 8">
            <a:extLst>
              <a:ext uri="{FF2B5EF4-FFF2-40B4-BE49-F238E27FC236}">
                <a16:creationId xmlns:a16="http://schemas.microsoft.com/office/drawing/2014/main" id="{4F539762-F7DA-4468-979C-780676B34A92}"/>
              </a:ext>
            </a:extLst>
          </p:cNvPr>
          <p:cNvSpPr/>
          <p:nvPr/>
        </p:nvSpPr>
        <p:spPr>
          <a:xfrm>
            <a:off x="-7481" y="422246"/>
            <a:ext cx="1628935" cy="1828980"/>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pPr rtl="0"/>
            <a:endParaRPr lang="es-ES" sz="1013" noProof="0"/>
          </a:p>
        </p:txBody>
      </p:sp>
      <p:sp>
        <p:nvSpPr>
          <p:cNvPr id="11" name="Forma libre: Forma 10">
            <a:extLst>
              <a:ext uri="{FF2B5EF4-FFF2-40B4-BE49-F238E27FC236}">
                <a16:creationId xmlns:a16="http://schemas.microsoft.com/office/drawing/2014/main" id="{7BBC2EFA-0E51-48DC-AF99-0FEF25085843}"/>
              </a:ext>
            </a:extLst>
          </p:cNvPr>
          <p:cNvSpPr/>
          <p:nvPr/>
        </p:nvSpPr>
        <p:spPr>
          <a:xfrm>
            <a:off x="3359699" y="-22579"/>
            <a:ext cx="835901" cy="2370900"/>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pPr rtl="0"/>
            <a:endParaRPr lang="es-ES" sz="1013" noProof="0"/>
          </a:p>
        </p:txBody>
      </p:sp>
      <p:sp>
        <p:nvSpPr>
          <p:cNvPr id="13" name="Forma libre: Forma 12">
            <a:extLst>
              <a:ext uri="{FF2B5EF4-FFF2-40B4-BE49-F238E27FC236}">
                <a16:creationId xmlns:a16="http://schemas.microsoft.com/office/drawing/2014/main" id="{7893AAC6-8427-4BAA-B44F-7B6300936A25}"/>
              </a:ext>
            </a:extLst>
          </p:cNvPr>
          <p:cNvSpPr/>
          <p:nvPr/>
        </p:nvSpPr>
        <p:spPr>
          <a:xfrm>
            <a:off x="3393993" y="9104257"/>
            <a:ext cx="964501" cy="3093460"/>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pPr rtl="0"/>
            <a:endParaRPr lang="es-ES" sz="1013" noProof="0"/>
          </a:p>
        </p:txBody>
      </p:sp>
      <p:sp>
        <p:nvSpPr>
          <p:cNvPr id="15" name="Forma libre: Forma 14">
            <a:extLst>
              <a:ext uri="{FF2B5EF4-FFF2-40B4-BE49-F238E27FC236}">
                <a16:creationId xmlns:a16="http://schemas.microsoft.com/office/drawing/2014/main" id="{92C0F1FD-7849-4263-82D0-842B579C6E4E}"/>
              </a:ext>
            </a:extLst>
          </p:cNvPr>
          <p:cNvSpPr/>
          <p:nvPr/>
        </p:nvSpPr>
        <p:spPr>
          <a:xfrm>
            <a:off x="4628554" y="6252190"/>
            <a:ext cx="2236214" cy="2957980"/>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pPr rtl="0"/>
            <a:endParaRPr lang="es-ES" sz="1013" noProof="0"/>
          </a:p>
        </p:txBody>
      </p:sp>
      <p:sp>
        <p:nvSpPr>
          <p:cNvPr id="21" name="Título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4156084" y="3635710"/>
            <a:ext cx="2711936" cy="2356556"/>
          </a:xfrm>
        </p:spPr>
        <p:txBody>
          <a:bodyPr rtlCol="0">
            <a:normAutofit/>
          </a:bodyPr>
          <a:lstStyle>
            <a:lvl1pPr algn="ctr">
              <a:defRPr sz="3094">
                <a:solidFill>
                  <a:schemeClr val="bg1"/>
                </a:solidFill>
              </a:defRPr>
            </a:lvl1pPr>
          </a:lstStyle>
          <a:p>
            <a:pPr rtl="0"/>
            <a:r>
              <a:rPr lang="es-ES" noProof="0"/>
              <a:t>Gracias</a:t>
            </a:r>
          </a:p>
        </p:txBody>
      </p:sp>
      <p:grpSp>
        <p:nvGrpSpPr>
          <p:cNvPr id="23" name="Gráfico 21">
            <a:extLst>
              <a:ext uri="{FF2B5EF4-FFF2-40B4-BE49-F238E27FC236}">
                <a16:creationId xmlns:a16="http://schemas.microsoft.com/office/drawing/2014/main" id="{D5BA1DFF-80CB-48BB-B37F-4E2BCFC360C5}"/>
              </a:ext>
            </a:extLst>
          </p:cNvPr>
          <p:cNvGrpSpPr/>
          <p:nvPr/>
        </p:nvGrpSpPr>
        <p:grpSpPr>
          <a:xfrm>
            <a:off x="-7125" y="1276681"/>
            <a:ext cx="3624943" cy="10926628"/>
            <a:chOff x="-12667" y="718133"/>
            <a:chExt cx="6444343" cy="6146228"/>
          </a:xfrm>
        </p:grpSpPr>
        <p:sp>
          <p:nvSpPr>
            <p:cNvPr id="24" name="Forma libre: Forma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pPr rtl="0"/>
              <a:endParaRPr lang="es-ES" sz="1013" noProof="0"/>
            </a:p>
          </p:txBody>
        </p:sp>
        <p:sp>
          <p:nvSpPr>
            <p:cNvPr id="25" name="Forma libre: Forma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pPr rtl="0"/>
              <a:endParaRPr lang="es-ES" sz="1013" noProof="0"/>
            </a:p>
          </p:txBody>
        </p:sp>
        <p:sp>
          <p:nvSpPr>
            <p:cNvPr id="27" name="Forma libre: Forma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pPr rtl="0"/>
              <a:endParaRPr lang="es-ES" sz="1013" noProof="0"/>
            </a:p>
          </p:txBody>
        </p:sp>
      </p:grpSp>
      <p:sp>
        <p:nvSpPr>
          <p:cNvPr id="30" name="Marcador de posición de imagen 28">
            <a:extLst>
              <a:ext uri="{FF2B5EF4-FFF2-40B4-BE49-F238E27FC236}">
                <a16:creationId xmlns:a16="http://schemas.microsoft.com/office/drawing/2014/main" id="{F9A3D860-4FE0-494E-B1EC-0DC1F2574D44}"/>
              </a:ext>
            </a:extLst>
          </p:cNvPr>
          <p:cNvSpPr>
            <a:spLocks noGrp="1"/>
          </p:cNvSpPr>
          <p:nvPr>
            <p:ph type="pic" sz="quarter" idx="13"/>
          </p:nvPr>
        </p:nvSpPr>
        <p:spPr>
          <a:xfrm>
            <a:off x="-900" y="1948971"/>
            <a:ext cx="3404561" cy="9350830"/>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rtlCol="0" anchor="ctr" anchorCtr="0">
            <a:normAutofit/>
          </a:bodyPr>
          <a:lstStyle>
            <a:lvl1pPr marL="0" indent="0" algn="ctr">
              <a:buNone/>
              <a:defRPr sz="788"/>
            </a:lvl1pPr>
          </a:lstStyle>
          <a:p>
            <a:pPr rtl="0"/>
            <a:r>
              <a:rPr lang="es-ES" noProof="0" smtClean="0"/>
              <a:t>Haga clic en el icono para agregar una imagen</a:t>
            </a:r>
            <a:endParaRPr lang="es-ES" noProof="0"/>
          </a:p>
        </p:txBody>
      </p:sp>
      <p:sp>
        <p:nvSpPr>
          <p:cNvPr id="35" name="Marcador de texto 34">
            <a:extLst>
              <a:ext uri="{FF2B5EF4-FFF2-40B4-BE49-F238E27FC236}">
                <a16:creationId xmlns:a16="http://schemas.microsoft.com/office/drawing/2014/main" id="{D53A16E5-EEB1-409A-9BF4-71F08DF7BF95}"/>
              </a:ext>
            </a:extLst>
          </p:cNvPr>
          <p:cNvSpPr>
            <a:spLocks noGrp="1"/>
          </p:cNvSpPr>
          <p:nvPr>
            <p:ph type="body" sz="quarter" idx="14" hasCustomPrompt="1"/>
          </p:nvPr>
        </p:nvSpPr>
        <p:spPr>
          <a:xfrm rot="720000">
            <a:off x="4796156" y="7205115"/>
            <a:ext cx="2075415" cy="1143001"/>
          </a:xfrm>
        </p:spPr>
        <p:txBody>
          <a:bodyPr rtlCol="0" anchor="ctr" anchorCtr="0">
            <a:noAutofit/>
          </a:bodyPr>
          <a:lstStyle>
            <a:lvl1pPr marL="0" indent="0">
              <a:buNone/>
              <a:defRPr sz="1463" b="1">
                <a:solidFill>
                  <a:schemeClr val="bg1"/>
                </a:solidFill>
              </a:defRPr>
            </a:lvl1pPr>
            <a:lvl2pPr marL="257175" indent="0">
              <a:buNone/>
              <a:defRPr sz="1463">
                <a:solidFill>
                  <a:schemeClr val="bg1"/>
                </a:solidFill>
              </a:defRPr>
            </a:lvl2pPr>
            <a:lvl3pPr marL="514350" indent="0">
              <a:buNone/>
              <a:defRPr sz="1463">
                <a:solidFill>
                  <a:schemeClr val="bg1"/>
                </a:solidFill>
              </a:defRPr>
            </a:lvl3pPr>
            <a:lvl4pPr marL="771525" indent="0">
              <a:buNone/>
              <a:defRPr sz="1463">
                <a:solidFill>
                  <a:schemeClr val="bg1"/>
                </a:solidFill>
              </a:defRPr>
            </a:lvl4pPr>
            <a:lvl5pPr marL="1028700" indent="0">
              <a:buNone/>
              <a:defRPr sz="1463">
                <a:solidFill>
                  <a:schemeClr val="bg1"/>
                </a:solidFill>
              </a:defRPr>
            </a:lvl5pPr>
          </a:lstStyle>
          <a:p>
            <a:pPr lvl="0" rtl="0"/>
            <a:r>
              <a:rPr lang="es-ES" noProof="0"/>
              <a:t>Editar estilos de texto del patrón</a:t>
            </a:r>
          </a:p>
        </p:txBody>
      </p:sp>
    </p:spTree>
    <p:extLst>
      <p:ext uri="{BB962C8B-B14F-4D97-AF65-F5344CB8AC3E}">
        <p14:creationId xmlns:p14="http://schemas.microsoft.com/office/powerpoint/2010/main" val="2256173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grpSp>
        <p:nvGrpSpPr>
          <p:cNvPr id="25" name="Gráfico 23">
            <a:extLst>
              <a:ext uri="{FF2B5EF4-FFF2-40B4-BE49-F238E27FC236}">
                <a16:creationId xmlns:a16="http://schemas.microsoft.com/office/drawing/2014/main" id="{47C3B2E9-ECBE-41AD-AEEB-38E82FC382A0}"/>
              </a:ext>
            </a:extLst>
          </p:cNvPr>
          <p:cNvGrpSpPr/>
          <p:nvPr/>
        </p:nvGrpSpPr>
        <p:grpSpPr>
          <a:xfrm>
            <a:off x="-7144" y="-22578"/>
            <a:ext cx="6869430" cy="12234898"/>
            <a:chOff x="-12700" y="-12700"/>
            <a:chExt cx="12212320" cy="6882130"/>
          </a:xfrm>
        </p:grpSpPr>
        <p:sp>
          <p:nvSpPr>
            <p:cNvPr id="38" name="Forma libre: Forma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rtl="0"/>
              <a:endParaRPr lang="es-ES" sz="1013" noProof="0"/>
            </a:p>
          </p:txBody>
        </p:sp>
        <p:sp>
          <p:nvSpPr>
            <p:cNvPr id="40" name="Forma libre: Forma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rtl="0"/>
              <a:endParaRPr lang="es-ES" sz="1013" noProof="0"/>
            </a:p>
          </p:txBody>
        </p:sp>
        <p:sp>
          <p:nvSpPr>
            <p:cNvPr id="41" name="Forma libre: Forma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rtl="0"/>
              <a:endParaRPr lang="es-ES" sz="1013" noProof="0"/>
            </a:p>
          </p:txBody>
        </p:sp>
        <p:sp>
          <p:nvSpPr>
            <p:cNvPr id="36" name="Forma libre: Forma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rtl="0"/>
              <a:endParaRPr lang="es-ES" sz="1013" noProof="0"/>
            </a:p>
          </p:txBody>
        </p:sp>
        <p:sp>
          <p:nvSpPr>
            <p:cNvPr id="37" name="Forma libre: Forma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rtl="0"/>
              <a:endParaRPr lang="es-ES" sz="1013" noProof="0"/>
            </a:p>
          </p:txBody>
        </p:sp>
        <p:sp>
          <p:nvSpPr>
            <p:cNvPr id="39" name="Forma libre: Forma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rtl="0"/>
              <a:endParaRPr lang="es-ES" sz="1013" noProof="0"/>
            </a:p>
          </p:txBody>
        </p:sp>
        <p:sp>
          <p:nvSpPr>
            <p:cNvPr id="26" name="Forma libre: Forma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rtl="0"/>
              <a:endParaRPr lang="es-ES" sz="1013" noProof="0"/>
            </a:p>
          </p:txBody>
        </p:sp>
        <p:sp>
          <p:nvSpPr>
            <p:cNvPr id="27" name="Forma libre: Forma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pPr rtl="0"/>
              <a:endParaRPr lang="es-ES" sz="1013" noProof="0"/>
            </a:p>
          </p:txBody>
        </p:sp>
        <p:sp>
          <p:nvSpPr>
            <p:cNvPr id="29" name="Forma libre: Forma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pPr rtl="0"/>
              <a:endParaRPr lang="es-ES" sz="1013" noProof="0"/>
            </a:p>
          </p:txBody>
        </p:sp>
        <p:sp>
          <p:nvSpPr>
            <p:cNvPr id="30" name="Forma libre: Forma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pPr rtl="0"/>
              <a:endParaRPr lang="es-ES" sz="1013" noProof="0"/>
            </a:p>
          </p:txBody>
        </p:sp>
        <p:sp>
          <p:nvSpPr>
            <p:cNvPr id="31" name="Forma libre: Forma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rtl="0"/>
              <a:endParaRPr lang="es-ES" sz="1013" noProof="0"/>
            </a:p>
          </p:txBody>
        </p:sp>
        <p:sp>
          <p:nvSpPr>
            <p:cNvPr id="32" name="Forma libre: Forma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rtl="0"/>
              <a:endParaRPr lang="es-ES" sz="1013" noProof="0"/>
            </a:p>
          </p:txBody>
        </p:sp>
        <p:sp>
          <p:nvSpPr>
            <p:cNvPr id="33" name="Forma libre: Forma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rtl="0"/>
              <a:endParaRPr lang="es-ES" sz="1013" noProof="0"/>
            </a:p>
          </p:txBody>
        </p:sp>
        <p:sp>
          <p:nvSpPr>
            <p:cNvPr id="35" name="Forma libre: Forma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rtl="0"/>
              <a:endParaRPr lang="es-ES" sz="1013" noProof="0"/>
            </a:p>
          </p:txBody>
        </p:sp>
      </p:grpSp>
      <p:sp>
        <p:nvSpPr>
          <p:cNvPr id="2" name="Título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354623" y="5011547"/>
            <a:ext cx="2728886" cy="3248123"/>
          </a:xfrm>
        </p:spPr>
        <p:txBody>
          <a:bodyPr rtlCol="0" anchor="ctr" anchorCtr="0">
            <a:normAutofit/>
          </a:bodyPr>
          <a:lstStyle>
            <a:lvl1pPr algn="l">
              <a:defRPr sz="3094">
                <a:solidFill>
                  <a:schemeClr val="bg1"/>
                </a:solidFill>
              </a:defRPr>
            </a:lvl1pPr>
          </a:lstStyle>
          <a:p>
            <a:pPr rtl="0"/>
            <a:r>
              <a:rPr lang="es-ES" noProof="0"/>
              <a:t>Presentación</a:t>
            </a:r>
            <a:br>
              <a:rPr lang="es-ES" noProof="0"/>
            </a:br>
            <a:r>
              <a:rPr lang="es-ES" noProof="0"/>
              <a:t>Título</a:t>
            </a:r>
          </a:p>
        </p:txBody>
      </p:sp>
      <p:sp>
        <p:nvSpPr>
          <p:cNvPr id="23" name="Subtítulo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3980182" y="5024907"/>
            <a:ext cx="2798798" cy="2943577"/>
          </a:xfrm>
        </p:spPr>
        <p:txBody>
          <a:bodyPr rtlCol="0" anchor="ctr">
            <a:normAutofit/>
          </a:bodyPr>
          <a:lstStyle>
            <a:lvl1pPr marL="0" indent="0" algn="l">
              <a:buFont typeface="Arial" panose="020B0604020202020204" pitchFamily="34" charset="0"/>
              <a:buNone/>
              <a:defRPr sz="180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rtl="0"/>
            <a:r>
              <a:rPr lang="es-ES" noProof="0"/>
              <a:t>HAGA CLIC PARA EDITAR EL ESTILO DE SUBTÍTULO DEL PATRÓN</a:t>
            </a:r>
          </a:p>
        </p:txBody>
      </p:sp>
    </p:spTree>
    <p:extLst>
      <p:ext uri="{BB962C8B-B14F-4D97-AF65-F5344CB8AC3E}">
        <p14:creationId xmlns:p14="http://schemas.microsoft.com/office/powerpoint/2010/main" val="655702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grpSp>
        <p:nvGrpSpPr>
          <p:cNvPr id="11" name="Gráfico 9">
            <a:extLst>
              <a:ext uri="{FF2B5EF4-FFF2-40B4-BE49-F238E27FC236}">
                <a16:creationId xmlns:a16="http://schemas.microsoft.com/office/drawing/2014/main" id="{DBE053F1-F4AB-44C9-AD59-A25E78B48A3F}"/>
              </a:ext>
            </a:extLst>
          </p:cNvPr>
          <p:cNvGrpSpPr/>
          <p:nvPr/>
        </p:nvGrpSpPr>
        <p:grpSpPr>
          <a:xfrm>
            <a:off x="1113885" y="924635"/>
            <a:ext cx="5748406" cy="11289959"/>
            <a:chOff x="1980240" y="520107"/>
            <a:chExt cx="10219389" cy="6350602"/>
          </a:xfrm>
        </p:grpSpPr>
        <p:sp>
          <p:nvSpPr>
            <p:cNvPr id="12" name="Forma libre: Forma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rtl="0"/>
              <a:endParaRPr lang="es-ES" sz="1013" noProof="0"/>
            </a:p>
          </p:txBody>
        </p:sp>
        <p:sp>
          <p:nvSpPr>
            <p:cNvPr id="13" name="Forma libre: Forma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rtl="0"/>
              <a:endParaRPr lang="es-ES" sz="1013" noProof="0"/>
            </a:p>
          </p:txBody>
        </p:sp>
        <p:sp>
          <p:nvSpPr>
            <p:cNvPr id="14" name="Forma libre: Forma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rtl="0"/>
              <a:endParaRPr lang="es-ES" sz="1013" noProof="0"/>
            </a:p>
          </p:txBody>
        </p:sp>
      </p:grpSp>
      <p:grpSp>
        <p:nvGrpSpPr>
          <p:cNvPr id="31" name="Gráfico 16">
            <a:extLst>
              <a:ext uri="{FF2B5EF4-FFF2-40B4-BE49-F238E27FC236}">
                <a16:creationId xmlns:a16="http://schemas.microsoft.com/office/drawing/2014/main" id="{04D9C911-2689-4654-846F-42D821A0ED90}"/>
              </a:ext>
            </a:extLst>
          </p:cNvPr>
          <p:cNvGrpSpPr/>
          <p:nvPr userDrawn="1"/>
        </p:nvGrpSpPr>
        <p:grpSpPr>
          <a:xfrm>
            <a:off x="6166451" y="10094804"/>
            <a:ext cx="694575" cy="1868800"/>
            <a:chOff x="5626893" y="3026568"/>
            <a:chExt cx="937260" cy="800760"/>
          </a:xfrm>
        </p:grpSpPr>
        <p:sp>
          <p:nvSpPr>
            <p:cNvPr id="32" name="Forma libre: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33" name="Forma libre: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25" name="Gráfico 23">
            <a:extLst>
              <a:ext uri="{FF2B5EF4-FFF2-40B4-BE49-F238E27FC236}">
                <a16:creationId xmlns:a16="http://schemas.microsoft.com/office/drawing/2014/main" id="{3817A1DD-06FF-4C7B-827F-06BEA646B2F1}"/>
              </a:ext>
            </a:extLst>
          </p:cNvPr>
          <p:cNvSpPr/>
          <p:nvPr/>
        </p:nvSpPr>
        <p:spPr>
          <a:xfrm>
            <a:off x="-13791" y="1726124"/>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4" name="Marcador de fech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es-ES" noProof="0"/>
              <a:t>DD/MM/20XX</a:t>
            </a:r>
          </a:p>
        </p:txBody>
      </p:sp>
      <p:sp>
        <p:nvSpPr>
          <p:cNvPr id="5" name="Marcador de pie de pá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8" name="Gráfico 6">
            <a:extLst>
              <a:ext uri="{FF2B5EF4-FFF2-40B4-BE49-F238E27FC236}">
                <a16:creationId xmlns:a16="http://schemas.microsoft.com/office/drawing/2014/main" id="{0397A1D9-602E-4BC0-9119-818273B1D85A}"/>
              </a:ext>
            </a:extLst>
          </p:cNvPr>
          <p:cNvSpPr/>
          <p:nvPr/>
        </p:nvSpPr>
        <p:spPr>
          <a:xfrm>
            <a:off x="-14696" y="1043904"/>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sp>
        <p:nvSpPr>
          <p:cNvPr id="2" name="Título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451964" y="1780429"/>
            <a:ext cx="2286610" cy="1245941"/>
          </a:xfrm>
        </p:spPr>
        <p:txBody>
          <a:bodyPr rtlCol="0">
            <a:normAutofit/>
          </a:bodyPr>
          <a:lstStyle>
            <a:lvl1pPr>
              <a:defRPr sz="2250" b="1">
                <a:solidFill>
                  <a:schemeClr val="bg1"/>
                </a:solidFill>
              </a:defRPr>
            </a:lvl1pPr>
          </a:lstStyle>
          <a:p>
            <a:pPr rtl="0"/>
            <a:r>
              <a:rPr lang="es-ES" noProof="0"/>
              <a:t>Diapositiva divisoria</a:t>
            </a:r>
          </a:p>
        </p:txBody>
      </p:sp>
      <p:grpSp>
        <p:nvGrpSpPr>
          <p:cNvPr id="26" name="Gráfico 17">
            <a:extLst>
              <a:ext uri="{FF2B5EF4-FFF2-40B4-BE49-F238E27FC236}">
                <a16:creationId xmlns:a16="http://schemas.microsoft.com/office/drawing/2014/main" id="{E08C18DA-9AB7-44E9-9FBC-B5DEB79B79FF}"/>
              </a:ext>
            </a:extLst>
          </p:cNvPr>
          <p:cNvGrpSpPr/>
          <p:nvPr userDrawn="1"/>
        </p:nvGrpSpPr>
        <p:grpSpPr>
          <a:xfrm>
            <a:off x="-7152" y="-22603"/>
            <a:ext cx="4182170" cy="9708812"/>
            <a:chOff x="-12715" y="-12715"/>
            <a:chExt cx="7434968" cy="5461207"/>
          </a:xfrm>
        </p:grpSpPr>
        <p:sp>
          <p:nvSpPr>
            <p:cNvPr id="27" name="Forma libre: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es-ES" sz="1013" noProof="0"/>
            </a:p>
          </p:txBody>
        </p:sp>
        <p:sp>
          <p:nvSpPr>
            <p:cNvPr id="29" name="Forma libre: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es-ES" sz="1013" noProof="0"/>
            </a:p>
          </p:txBody>
        </p:sp>
        <p:sp>
          <p:nvSpPr>
            <p:cNvPr id="30" name="Forma libre: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es-ES" sz="1013" noProof="0"/>
            </a:p>
          </p:txBody>
        </p:sp>
      </p:grpSp>
      <p:sp>
        <p:nvSpPr>
          <p:cNvPr id="21" name="Marcador de texto 2">
            <a:extLst>
              <a:ext uri="{FF2B5EF4-FFF2-40B4-BE49-F238E27FC236}">
                <a16:creationId xmlns:a16="http://schemas.microsoft.com/office/drawing/2014/main" id="{E88D0B4A-E9EE-4F17-AF07-687763131457}"/>
              </a:ext>
            </a:extLst>
          </p:cNvPr>
          <p:cNvSpPr>
            <a:spLocks noGrp="1"/>
          </p:cNvSpPr>
          <p:nvPr>
            <p:ph type="body" idx="1" hasCustomPrompt="1"/>
          </p:nvPr>
        </p:nvSpPr>
        <p:spPr>
          <a:xfrm>
            <a:off x="2228105" y="5948444"/>
            <a:ext cx="4117331" cy="2666999"/>
          </a:xfrm>
        </p:spPr>
        <p:txBody>
          <a:bodyPr rtlCol="0">
            <a:normAutofit/>
          </a:bodyPr>
          <a:lstStyle>
            <a:lvl1pPr marL="0" indent="0" algn="ctr">
              <a:buFont typeface="Arial" panose="020B0604020202020204" pitchFamily="34" charset="0"/>
              <a:buNone/>
              <a:defRPr sz="1575">
                <a:solidFill>
                  <a:schemeClr val="bg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Editar estilos de texto del patrón</a:t>
            </a:r>
          </a:p>
        </p:txBody>
      </p:sp>
    </p:spTree>
    <p:extLst>
      <p:ext uri="{BB962C8B-B14F-4D97-AF65-F5344CB8AC3E}">
        <p14:creationId xmlns:p14="http://schemas.microsoft.com/office/powerpoint/2010/main" val="1804643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grpSp>
        <p:nvGrpSpPr>
          <p:cNvPr id="31" name="Gráfico 16">
            <a:extLst>
              <a:ext uri="{FF2B5EF4-FFF2-40B4-BE49-F238E27FC236}">
                <a16:creationId xmlns:a16="http://schemas.microsoft.com/office/drawing/2014/main" id="{04D9C911-2689-4654-846F-42D821A0ED90}"/>
              </a:ext>
            </a:extLst>
          </p:cNvPr>
          <p:cNvGrpSpPr/>
          <p:nvPr userDrawn="1"/>
        </p:nvGrpSpPr>
        <p:grpSpPr>
          <a:xfrm>
            <a:off x="6166451" y="10094804"/>
            <a:ext cx="694575" cy="1868800"/>
            <a:chOff x="5626893" y="3026568"/>
            <a:chExt cx="937260" cy="800760"/>
          </a:xfrm>
        </p:grpSpPr>
        <p:sp>
          <p:nvSpPr>
            <p:cNvPr id="32" name="Forma libre: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33" name="Forma libre: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25" name="Gráfico 23">
            <a:extLst>
              <a:ext uri="{FF2B5EF4-FFF2-40B4-BE49-F238E27FC236}">
                <a16:creationId xmlns:a16="http://schemas.microsoft.com/office/drawing/2014/main" id="{3817A1DD-06FF-4C7B-827F-06BEA646B2F1}"/>
              </a:ext>
            </a:extLst>
          </p:cNvPr>
          <p:cNvSpPr/>
          <p:nvPr/>
        </p:nvSpPr>
        <p:spPr>
          <a:xfrm>
            <a:off x="-13791" y="922670"/>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4" name="Marcador de fech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es-ES" noProof="0"/>
              <a:t>DD/MM/20XX</a:t>
            </a:r>
          </a:p>
        </p:txBody>
      </p:sp>
      <p:sp>
        <p:nvSpPr>
          <p:cNvPr id="5" name="Marcador de pie de pá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8" name="Gráfico 6">
            <a:extLst>
              <a:ext uri="{FF2B5EF4-FFF2-40B4-BE49-F238E27FC236}">
                <a16:creationId xmlns:a16="http://schemas.microsoft.com/office/drawing/2014/main" id="{0397A1D9-602E-4BC0-9119-818273B1D85A}"/>
              </a:ext>
            </a:extLst>
          </p:cNvPr>
          <p:cNvSpPr/>
          <p:nvPr/>
        </p:nvSpPr>
        <p:spPr>
          <a:xfrm>
            <a:off x="-14696" y="240450"/>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grpSp>
        <p:nvGrpSpPr>
          <p:cNvPr id="26" name="Gráfico 17">
            <a:extLst>
              <a:ext uri="{FF2B5EF4-FFF2-40B4-BE49-F238E27FC236}">
                <a16:creationId xmlns:a16="http://schemas.microsoft.com/office/drawing/2014/main" id="{E08C18DA-9AB7-44E9-9FBC-B5DEB79B79FF}"/>
              </a:ext>
            </a:extLst>
          </p:cNvPr>
          <p:cNvGrpSpPr/>
          <p:nvPr userDrawn="1"/>
        </p:nvGrpSpPr>
        <p:grpSpPr>
          <a:xfrm>
            <a:off x="-7152" y="-22603"/>
            <a:ext cx="4182170" cy="9708812"/>
            <a:chOff x="-12715" y="-12715"/>
            <a:chExt cx="7434968" cy="5461207"/>
          </a:xfrm>
        </p:grpSpPr>
        <p:sp>
          <p:nvSpPr>
            <p:cNvPr id="27" name="Forma libre: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es-ES" sz="1013" noProof="0"/>
            </a:p>
          </p:txBody>
        </p:sp>
        <p:sp>
          <p:nvSpPr>
            <p:cNvPr id="29" name="Forma libre: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es-ES" sz="1013" noProof="0"/>
            </a:p>
          </p:txBody>
        </p:sp>
        <p:sp>
          <p:nvSpPr>
            <p:cNvPr id="30" name="Forma libre: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es-ES" sz="1013" noProof="0"/>
            </a:p>
          </p:txBody>
        </p:sp>
      </p:grpSp>
      <p:sp>
        <p:nvSpPr>
          <p:cNvPr id="7" name="Título 6">
            <a:extLst>
              <a:ext uri="{FF2B5EF4-FFF2-40B4-BE49-F238E27FC236}">
                <a16:creationId xmlns:a16="http://schemas.microsoft.com/office/drawing/2014/main" id="{B3E6E898-94D1-4811-B538-34042349F418}"/>
              </a:ext>
            </a:extLst>
          </p:cNvPr>
          <p:cNvSpPr>
            <a:spLocks noGrp="1"/>
          </p:cNvSpPr>
          <p:nvPr>
            <p:ph type="title"/>
          </p:nvPr>
        </p:nvSpPr>
        <p:spPr>
          <a:xfrm rot="21180000">
            <a:off x="162261" y="630207"/>
            <a:ext cx="2470045" cy="2356556"/>
          </a:xfrm>
        </p:spPr>
        <p:txBody>
          <a:bodyPr vert="horz" lIns="91440" tIns="45720" rIns="91440" bIns="45720" rtlCol="0" anchor="ctr">
            <a:normAutofit/>
          </a:bodyPr>
          <a:lstStyle>
            <a:lvl1pPr>
              <a:defRPr lang="en-US">
                <a:solidFill>
                  <a:schemeClr val="bg1"/>
                </a:solidFill>
              </a:defRPr>
            </a:lvl1pPr>
          </a:lstStyle>
          <a:p>
            <a:pPr lvl="0" rtl="0"/>
            <a:r>
              <a:rPr lang="es-ES" noProof="0" smtClean="0"/>
              <a:t>Haga clic para modificar el estilo de título del patrón</a:t>
            </a:r>
            <a:endParaRPr lang="es-ES" noProof="0"/>
          </a:p>
        </p:txBody>
      </p:sp>
      <p:sp>
        <p:nvSpPr>
          <p:cNvPr id="22" name="Marcador de contenido 2">
            <a:extLst>
              <a:ext uri="{FF2B5EF4-FFF2-40B4-BE49-F238E27FC236}">
                <a16:creationId xmlns:a16="http://schemas.microsoft.com/office/drawing/2014/main" id="{6C9B7F00-EB71-4AB0-9B4E-A64B7BB58EC5}"/>
              </a:ext>
            </a:extLst>
          </p:cNvPr>
          <p:cNvSpPr>
            <a:spLocks noGrp="1"/>
          </p:cNvSpPr>
          <p:nvPr>
            <p:ph idx="1" hasCustomPrompt="1"/>
          </p:nvPr>
        </p:nvSpPr>
        <p:spPr>
          <a:xfrm>
            <a:off x="512565" y="3245556"/>
            <a:ext cx="5873948" cy="7735712"/>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991442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grpSp>
        <p:nvGrpSpPr>
          <p:cNvPr id="31" name="Gráfico 16">
            <a:extLst>
              <a:ext uri="{FF2B5EF4-FFF2-40B4-BE49-F238E27FC236}">
                <a16:creationId xmlns:a16="http://schemas.microsoft.com/office/drawing/2014/main" id="{04D9C911-2689-4654-846F-42D821A0ED90}"/>
              </a:ext>
            </a:extLst>
          </p:cNvPr>
          <p:cNvGrpSpPr/>
          <p:nvPr userDrawn="1"/>
        </p:nvGrpSpPr>
        <p:grpSpPr>
          <a:xfrm>
            <a:off x="6166451" y="10094804"/>
            <a:ext cx="694575" cy="1868800"/>
            <a:chOff x="5626893" y="3026568"/>
            <a:chExt cx="937260" cy="800760"/>
          </a:xfrm>
        </p:grpSpPr>
        <p:sp>
          <p:nvSpPr>
            <p:cNvPr id="32" name="Forma libre: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33" name="Forma libre: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25" name="Gráfico 23">
            <a:extLst>
              <a:ext uri="{FF2B5EF4-FFF2-40B4-BE49-F238E27FC236}">
                <a16:creationId xmlns:a16="http://schemas.microsoft.com/office/drawing/2014/main" id="{3817A1DD-06FF-4C7B-827F-06BEA646B2F1}"/>
              </a:ext>
            </a:extLst>
          </p:cNvPr>
          <p:cNvSpPr/>
          <p:nvPr/>
        </p:nvSpPr>
        <p:spPr>
          <a:xfrm>
            <a:off x="-13791" y="922670"/>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4" name="Marcador de fech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es-ES" noProof="0"/>
              <a:t>DD/MM/20XX</a:t>
            </a:r>
          </a:p>
        </p:txBody>
      </p:sp>
      <p:sp>
        <p:nvSpPr>
          <p:cNvPr id="5" name="Marcador de pie de pá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8" name="Gráfico 6">
            <a:extLst>
              <a:ext uri="{FF2B5EF4-FFF2-40B4-BE49-F238E27FC236}">
                <a16:creationId xmlns:a16="http://schemas.microsoft.com/office/drawing/2014/main" id="{0397A1D9-602E-4BC0-9119-818273B1D85A}"/>
              </a:ext>
            </a:extLst>
          </p:cNvPr>
          <p:cNvSpPr/>
          <p:nvPr/>
        </p:nvSpPr>
        <p:spPr>
          <a:xfrm>
            <a:off x="-14696" y="240450"/>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grpSp>
        <p:nvGrpSpPr>
          <p:cNvPr id="26" name="Gráfico 17">
            <a:extLst>
              <a:ext uri="{FF2B5EF4-FFF2-40B4-BE49-F238E27FC236}">
                <a16:creationId xmlns:a16="http://schemas.microsoft.com/office/drawing/2014/main" id="{E08C18DA-9AB7-44E9-9FBC-B5DEB79B79FF}"/>
              </a:ext>
            </a:extLst>
          </p:cNvPr>
          <p:cNvGrpSpPr/>
          <p:nvPr userDrawn="1"/>
        </p:nvGrpSpPr>
        <p:grpSpPr>
          <a:xfrm>
            <a:off x="-7152" y="-22603"/>
            <a:ext cx="4182170" cy="9708812"/>
            <a:chOff x="-12715" y="-12715"/>
            <a:chExt cx="7434968" cy="5461207"/>
          </a:xfrm>
        </p:grpSpPr>
        <p:sp>
          <p:nvSpPr>
            <p:cNvPr id="27" name="Forma libre: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es-ES" sz="1013" noProof="0"/>
            </a:p>
          </p:txBody>
        </p:sp>
        <p:sp>
          <p:nvSpPr>
            <p:cNvPr id="29" name="Forma libre: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es-ES" sz="1013" noProof="0"/>
            </a:p>
          </p:txBody>
        </p:sp>
        <p:sp>
          <p:nvSpPr>
            <p:cNvPr id="30" name="Forma libre: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es-ES" sz="1013" noProof="0"/>
            </a:p>
          </p:txBody>
        </p:sp>
      </p:grpSp>
      <p:sp>
        <p:nvSpPr>
          <p:cNvPr id="7" name="Título 6">
            <a:extLst>
              <a:ext uri="{FF2B5EF4-FFF2-40B4-BE49-F238E27FC236}">
                <a16:creationId xmlns:a16="http://schemas.microsoft.com/office/drawing/2014/main" id="{B3E6E898-94D1-4811-B538-34042349F418}"/>
              </a:ext>
            </a:extLst>
          </p:cNvPr>
          <p:cNvSpPr>
            <a:spLocks noGrp="1"/>
          </p:cNvSpPr>
          <p:nvPr>
            <p:ph type="title"/>
          </p:nvPr>
        </p:nvSpPr>
        <p:spPr>
          <a:xfrm rot="21180000">
            <a:off x="162261" y="630207"/>
            <a:ext cx="2470045" cy="2356556"/>
          </a:xfrm>
        </p:spPr>
        <p:txBody>
          <a:bodyPr vert="horz" lIns="91440" tIns="45720" rIns="91440" bIns="45720" rtlCol="0" anchor="ctr">
            <a:normAutofit/>
          </a:bodyPr>
          <a:lstStyle>
            <a:lvl1pPr>
              <a:defRPr lang="en-US">
                <a:solidFill>
                  <a:schemeClr val="bg1"/>
                </a:solidFill>
              </a:defRPr>
            </a:lvl1pPr>
          </a:lstStyle>
          <a:p>
            <a:pPr lvl="0" rtl="0"/>
            <a:r>
              <a:rPr lang="es-ES" noProof="0" smtClean="0"/>
              <a:t>Haga clic para modificar el estilo de título del patrón</a:t>
            </a:r>
            <a:endParaRPr lang="es-ES" noProof="0"/>
          </a:p>
        </p:txBody>
      </p:sp>
      <p:sp>
        <p:nvSpPr>
          <p:cNvPr id="17" name="Marcador de contenido 2">
            <a:extLst>
              <a:ext uri="{FF2B5EF4-FFF2-40B4-BE49-F238E27FC236}">
                <a16:creationId xmlns:a16="http://schemas.microsoft.com/office/drawing/2014/main" id="{F2DC463F-D8D9-4961-B44E-0CCDE38BA290}"/>
              </a:ext>
            </a:extLst>
          </p:cNvPr>
          <p:cNvSpPr>
            <a:spLocks noGrp="1"/>
          </p:cNvSpPr>
          <p:nvPr>
            <p:ph sz="half" idx="1" hasCustomPrompt="1"/>
          </p:nvPr>
        </p:nvSpPr>
        <p:spPr>
          <a:xfrm>
            <a:off x="471488" y="3245556"/>
            <a:ext cx="2914650" cy="7068596"/>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8" name="Marcador de posición de contenido 3">
            <a:extLst>
              <a:ext uri="{FF2B5EF4-FFF2-40B4-BE49-F238E27FC236}">
                <a16:creationId xmlns:a16="http://schemas.microsoft.com/office/drawing/2014/main" id="{5DB1D622-84A6-489A-91BE-DF1D23C03B54}"/>
              </a:ext>
            </a:extLst>
          </p:cNvPr>
          <p:cNvSpPr>
            <a:spLocks noGrp="1"/>
          </p:cNvSpPr>
          <p:nvPr>
            <p:ph sz="half" idx="2" hasCustomPrompt="1"/>
          </p:nvPr>
        </p:nvSpPr>
        <p:spPr>
          <a:xfrm>
            <a:off x="3471863" y="3245556"/>
            <a:ext cx="2914650" cy="7068596"/>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1013669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grpSp>
        <p:nvGrpSpPr>
          <p:cNvPr id="31" name="Gráfico 16">
            <a:extLst>
              <a:ext uri="{FF2B5EF4-FFF2-40B4-BE49-F238E27FC236}">
                <a16:creationId xmlns:a16="http://schemas.microsoft.com/office/drawing/2014/main" id="{04D9C911-2689-4654-846F-42D821A0ED90}"/>
              </a:ext>
            </a:extLst>
          </p:cNvPr>
          <p:cNvGrpSpPr/>
          <p:nvPr userDrawn="1"/>
        </p:nvGrpSpPr>
        <p:grpSpPr>
          <a:xfrm>
            <a:off x="6166451" y="10094804"/>
            <a:ext cx="694575" cy="1868800"/>
            <a:chOff x="5626893" y="3026568"/>
            <a:chExt cx="937260" cy="800760"/>
          </a:xfrm>
        </p:grpSpPr>
        <p:sp>
          <p:nvSpPr>
            <p:cNvPr id="32" name="Forma libre: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33" name="Forma libre: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25" name="Gráfico 23">
            <a:extLst>
              <a:ext uri="{FF2B5EF4-FFF2-40B4-BE49-F238E27FC236}">
                <a16:creationId xmlns:a16="http://schemas.microsoft.com/office/drawing/2014/main" id="{3817A1DD-06FF-4C7B-827F-06BEA646B2F1}"/>
              </a:ext>
            </a:extLst>
          </p:cNvPr>
          <p:cNvSpPr/>
          <p:nvPr/>
        </p:nvSpPr>
        <p:spPr>
          <a:xfrm>
            <a:off x="-13791" y="922670"/>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4" name="Marcador de fech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es-ES" noProof="0"/>
              <a:t>DD/MM/20XX</a:t>
            </a:r>
          </a:p>
        </p:txBody>
      </p:sp>
      <p:sp>
        <p:nvSpPr>
          <p:cNvPr id="5" name="Marcador de pie de pá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8" name="Gráfico 6">
            <a:extLst>
              <a:ext uri="{FF2B5EF4-FFF2-40B4-BE49-F238E27FC236}">
                <a16:creationId xmlns:a16="http://schemas.microsoft.com/office/drawing/2014/main" id="{0397A1D9-602E-4BC0-9119-818273B1D85A}"/>
              </a:ext>
            </a:extLst>
          </p:cNvPr>
          <p:cNvSpPr/>
          <p:nvPr/>
        </p:nvSpPr>
        <p:spPr>
          <a:xfrm>
            <a:off x="-14696" y="240450"/>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grpSp>
        <p:nvGrpSpPr>
          <p:cNvPr id="26" name="Gráfico 17">
            <a:extLst>
              <a:ext uri="{FF2B5EF4-FFF2-40B4-BE49-F238E27FC236}">
                <a16:creationId xmlns:a16="http://schemas.microsoft.com/office/drawing/2014/main" id="{E08C18DA-9AB7-44E9-9FBC-B5DEB79B79FF}"/>
              </a:ext>
            </a:extLst>
          </p:cNvPr>
          <p:cNvGrpSpPr/>
          <p:nvPr userDrawn="1"/>
        </p:nvGrpSpPr>
        <p:grpSpPr>
          <a:xfrm>
            <a:off x="-7152" y="-22603"/>
            <a:ext cx="4182170" cy="9708812"/>
            <a:chOff x="-12715" y="-12715"/>
            <a:chExt cx="7434968" cy="5461207"/>
          </a:xfrm>
        </p:grpSpPr>
        <p:sp>
          <p:nvSpPr>
            <p:cNvPr id="27" name="Forma libre: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es-ES" sz="1013" noProof="0"/>
            </a:p>
          </p:txBody>
        </p:sp>
        <p:sp>
          <p:nvSpPr>
            <p:cNvPr id="29" name="Forma libre: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es-ES" sz="1013" noProof="0"/>
            </a:p>
          </p:txBody>
        </p:sp>
        <p:sp>
          <p:nvSpPr>
            <p:cNvPr id="30" name="Forma libre: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es-ES" sz="1013" noProof="0"/>
            </a:p>
          </p:txBody>
        </p:sp>
      </p:grpSp>
      <p:sp>
        <p:nvSpPr>
          <p:cNvPr id="7" name="Título 6">
            <a:extLst>
              <a:ext uri="{FF2B5EF4-FFF2-40B4-BE49-F238E27FC236}">
                <a16:creationId xmlns:a16="http://schemas.microsoft.com/office/drawing/2014/main" id="{B3E6E898-94D1-4811-B538-34042349F418}"/>
              </a:ext>
            </a:extLst>
          </p:cNvPr>
          <p:cNvSpPr>
            <a:spLocks noGrp="1"/>
          </p:cNvSpPr>
          <p:nvPr>
            <p:ph type="title"/>
          </p:nvPr>
        </p:nvSpPr>
        <p:spPr>
          <a:xfrm rot="21180000">
            <a:off x="160802" y="554830"/>
            <a:ext cx="2470045" cy="2432217"/>
          </a:xfrm>
        </p:spPr>
        <p:txBody>
          <a:bodyPr vert="horz" lIns="91440" tIns="45720" rIns="91440" bIns="45720" rtlCol="0" anchor="ctr">
            <a:normAutofit/>
          </a:bodyPr>
          <a:lstStyle>
            <a:lvl1pPr>
              <a:defRPr lang="en-US">
                <a:solidFill>
                  <a:schemeClr val="bg1"/>
                </a:solidFill>
              </a:defRPr>
            </a:lvl1pPr>
          </a:lstStyle>
          <a:p>
            <a:pPr lvl="0" rtl="0"/>
            <a:r>
              <a:rPr lang="es-ES" noProof="0" smtClean="0"/>
              <a:t>Haga clic para modificar el estilo de título del patrón</a:t>
            </a:r>
            <a:endParaRPr lang="es-ES" noProof="0"/>
          </a:p>
        </p:txBody>
      </p:sp>
      <p:sp>
        <p:nvSpPr>
          <p:cNvPr id="17" name="Marcador de texto 2">
            <a:extLst>
              <a:ext uri="{FF2B5EF4-FFF2-40B4-BE49-F238E27FC236}">
                <a16:creationId xmlns:a16="http://schemas.microsoft.com/office/drawing/2014/main" id="{5A6B27D7-F5EE-4688-B64B-CDC996CB368E}"/>
              </a:ext>
            </a:extLst>
          </p:cNvPr>
          <p:cNvSpPr>
            <a:spLocks noGrp="1"/>
          </p:cNvSpPr>
          <p:nvPr>
            <p:ph type="body" idx="1" hasCustomPrompt="1"/>
          </p:nvPr>
        </p:nvSpPr>
        <p:spPr>
          <a:xfrm>
            <a:off x="472381" y="3453670"/>
            <a:ext cx="2901255" cy="999796"/>
          </a:xfrm>
        </p:spPr>
        <p:txBody>
          <a:bodyPr rtlCol="0" anchor="b"/>
          <a:lstStyle>
            <a:lvl1pPr marL="0" indent="0">
              <a:buNone/>
              <a:defRPr sz="1350" b="1">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rtl="0"/>
            <a:r>
              <a:rPr lang="es-ES" noProof="0"/>
              <a:t>Editar estilos de texto del patrón</a:t>
            </a:r>
          </a:p>
        </p:txBody>
      </p:sp>
      <p:sp>
        <p:nvSpPr>
          <p:cNvPr id="18" name="Marcador de posición de contenido 3">
            <a:extLst>
              <a:ext uri="{FF2B5EF4-FFF2-40B4-BE49-F238E27FC236}">
                <a16:creationId xmlns:a16="http://schemas.microsoft.com/office/drawing/2014/main" id="{9D3AFCF0-98C5-4ECC-A2A6-BA8BA0A64592}"/>
              </a:ext>
            </a:extLst>
          </p:cNvPr>
          <p:cNvSpPr>
            <a:spLocks noGrp="1"/>
          </p:cNvSpPr>
          <p:nvPr>
            <p:ph sz="half" idx="2" hasCustomPrompt="1"/>
          </p:nvPr>
        </p:nvSpPr>
        <p:spPr>
          <a:xfrm>
            <a:off x="472381" y="4689950"/>
            <a:ext cx="2901255" cy="5661572"/>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9" name="Marcador de posición de texto 4">
            <a:extLst>
              <a:ext uri="{FF2B5EF4-FFF2-40B4-BE49-F238E27FC236}">
                <a16:creationId xmlns:a16="http://schemas.microsoft.com/office/drawing/2014/main" id="{3F44E47F-9EE9-414B-B2D8-DD6737905A30}"/>
              </a:ext>
            </a:extLst>
          </p:cNvPr>
          <p:cNvSpPr>
            <a:spLocks noGrp="1"/>
          </p:cNvSpPr>
          <p:nvPr>
            <p:ph type="body" sz="quarter" idx="3" hasCustomPrompt="1"/>
          </p:nvPr>
        </p:nvSpPr>
        <p:spPr>
          <a:xfrm>
            <a:off x="3471863" y="3453670"/>
            <a:ext cx="2915543" cy="999796"/>
          </a:xfrm>
        </p:spPr>
        <p:txBody>
          <a:bodyPr rtlCol="0" anchor="b"/>
          <a:lstStyle>
            <a:lvl1pPr marL="0" indent="0">
              <a:buNone/>
              <a:defRPr sz="1350" b="1">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rtl="0"/>
            <a:r>
              <a:rPr lang="es-ES" noProof="0"/>
              <a:t>Editar estilos de texto del patrón</a:t>
            </a:r>
          </a:p>
        </p:txBody>
      </p:sp>
      <p:sp>
        <p:nvSpPr>
          <p:cNvPr id="20" name="Marcador de posición de contenido 5">
            <a:extLst>
              <a:ext uri="{FF2B5EF4-FFF2-40B4-BE49-F238E27FC236}">
                <a16:creationId xmlns:a16="http://schemas.microsoft.com/office/drawing/2014/main" id="{D8D8261D-A3B4-4909-8FCD-D7C160F42D85}"/>
              </a:ext>
            </a:extLst>
          </p:cNvPr>
          <p:cNvSpPr>
            <a:spLocks noGrp="1"/>
          </p:cNvSpPr>
          <p:nvPr>
            <p:ph sz="quarter" idx="4" hasCustomPrompt="1"/>
          </p:nvPr>
        </p:nvSpPr>
        <p:spPr>
          <a:xfrm>
            <a:off x="3471863" y="4689950"/>
            <a:ext cx="2915543" cy="5661572"/>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3915233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ido con título">
    <p:spTree>
      <p:nvGrpSpPr>
        <p:cNvPr id="1" name=""/>
        <p:cNvGrpSpPr/>
        <p:nvPr/>
      </p:nvGrpSpPr>
      <p:grpSpPr>
        <a:xfrm>
          <a:off x="0" y="0"/>
          <a:ext cx="0" cy="0"/>
          <a:chOff x="0" y="0"/>
          <a:chExt cx="0" cy="0"/>
        </a:xfrm>
      </p:grpSpPr>
      <p:grpSp>
        <p:nvGrpSpPr>
          <p:cNvPr id="11" name="Gráfico 16">
            <a:extLst>
              <a:ext uri="{FF2B5EF4-FFF2-40B4-BE49-F238E27FC236}">
                <a16:creationId xmlns:a16="http://schemas.microsoft.com/office/drawing/2014/main" id="{B60BB307-3064-4D46-AE82-15CA1D9BE735}"/>
              </a:ext>
            </a:extLst>
          </p:cNvPr>
          <p:cNvGrpSpPr/>
          <p:nvPr userDrawn="1"/>
        </p:nvGrpSpPr>
        <p:grpSpPr>
          <a:xfrm>
            <a:off x="6166451" y="10094804"/>
            <a:ext cx="694575" cy="1868800"/>
            <a:chOff x="5626893" y="3026568"/>
            <a:chExt cx="937260" cy="800760"/>
          </a:xfrm>
        </p:grpSpPr>
        <p:sp>
          <p:nvSpPr>
            <p:cNvPr id="12" name="Forma libre: Forma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13" name="Forma libre: Forma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4" name="Marcador de pie de página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es-ES" noProof="0"/>
              <a:t>AGREGAR UN PIE DE PÁGINA</a:t>
            </a:r>
          </a:p>
        </p:txBody>
      </p:sp>
      <p:sp>
        <p:nvSpPr>
          <p:cNvPr id="5" name="Marcador de número de diapositiva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6" name="Gráfico 23">
            <a:extLst>
              <a:ext uri="{FF2B5EF4-FFF2-40B4-BE49-F238E27FC236}">
                <a16:creationId xmlns:a16="http://schemas.microsoft.com/office/drawing/2014/main" id="{57F9D15F-8288-4CF9-838D-E3CCC810BAB0}"/>
              </a:ext>
            </a:extLst>
          </p:cNvPr>
          <p:cNvSpPr/>
          <p:nvPr userDrawn="1"/>
        </p:nvSpPr>
        <p:spPr>
          <a:xfrm>
            <a:off x="-13791" y="1726124"/>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7" name="Gráfico 6">
            <a:extLst>
              <a:ext uri="{FF2B5EF4-FFF2-40B4-BE49-F238E27FC236}">
                <a16:creationId xmlns:a16="http://schemas.microsoft.com/office/drawing/2014/main" id="{69BD19F0-DB53-4C3C-9AE7-E26492A1112E}"/>
              </a:ext>
            </a:extLst>
          </p:cNvPr>
          <p:cNvSpPr/>
          <p:nvPr userDrawn="1"/>
        </p:nvSpPr>
        <p:spPr>
          <a:xfrm>
            <a:off x="-14696" y="1043904"/>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sp>
        <p:nvSpPr>
          <p:cNvPr id="27" name="Forma libre: Forma 26">
            <a:extLst>
              <a:ext uri="{FF2B5EF4-FFF2-40B4-BE49-F238E27FC236}">
                <a16:creationId xmlns:a16="http://schemas.microsoft.com/office/drawing/2014/main" id="{03C64755-C745-46B0-9138-E2CBBA34A3C4}"/>
              </a:ext>
            </a:extLst>
          </p:cNvPr>
          <p:cNvSpPr/>
          <p:nvPr userDrawn="1"/>
        </p:nvSpPr>
        <p:spPr>
          <a:xfrm>
            <a:off x="3421856" y="-22580"/>
            <a:ext cx="614423" cy="18064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771E749E-DB7E-4267-A674-AD413276E1A7}"/>
              </a:ext>
            </a:extLst>
          </p:cNvPr>
          <p:cNvSpPr/>
          <p:nvPr userDrawn="1"/>
        </p:nvSpPr>
        <p:spPr>
          <a:xfrm>
            <a:off x="3359699" y="-22579"/>
            <a:ext cx="835901" cy="2370900"/>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es-ES" sz="1013" noProof="0"/>
          </a:p>
        </p:txBody>
      </p:sp>
      <p:sp>
        <p:nvSpPr>
          <p:cNvPr id="16" name="Marcador de contenido 2">
            <a:extLst>
              <a:ext uri="{FF2B5EF4-FFF2-40B4-BE49-F238E27FC236}">
                <a16:creationId xmlns:a16="http://schemas.microsoft.com/office/drawing/2014/main" id="{9E80D7DF-92B2-4A46-AA79-DDC69AC8A8EE}"/>
              </a:ext>
            </a:extLst>
          </p:cNvPr>
          <p:cNvSpPr>
            <a:spLocks noGrp="1"/>
          </p:cNvSpPr>
          <p:nvPr>
            <p:ph idx="1" hasCustomPrompt="1"/>
          </p:nvPr>
        </p:nvSpPr>
        <p:spPr>
          <a:xfrm>
            <a:off x="2913757" y="2396068"/>
            <a:ext cx="3471863" cy="7698736"/>
          </a:xfrm>
        </p:spPr>
        <p:txBody>
          <a:bodyPr rtlCol="0"/>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9" name="Marcador de posición de texto 3">
            <a:extLst>
              <a:ext uri="{FF2B5EF4-FFF2-40B4-BE49-F238E27FC236}">
                <a16:creationId xmlns:a16="http://schemas.microsoft.com/office/drawing/2014/main" id="{F0A242F9-0019-4B57-A03D-285B738367AC}"/>
              </a:ext>
            </a:extLst>
          </p:cNvPr>
          <p:cNvSpPr>
            <a:spLocks noGrp="1"/>
          </p:cNvSpPr>
          <p:nvPr>
            <p:ph type="body" sz="half" idx="2" hasCustomPrompt="1"/>
          </p:nvPr>
        </p:nvSpPr>
        <p:spPr>
          <a:xfrm>
            <a:off x="472381" y="4988911"/>
            <a:ext cx="2211883" cy="5105893"/>
          </a:xfrm>
          <a:gradFill>
            <a:gsLst>
              <a:gs pos="0">
                <a:schemeClr val="tx2"/>
              </a:gs>
              <a:gs pos="100000">
                <a:schemeClr val="tx1"/>
              </a:gs>
            </a:gsLst>
            <a:lin ang="10800000" scaled="1"/>
          </a:gradFill>
        </p:spPr>
        <p:txBody>
          <a:bodyPr lIns="274320" rtlCol="0" anchor="ctr">
            <a:normAutofit/>
          </a:bodyPr>
          <a:lstStyle>
            <a:lvl1pPr marL="0" indent="0">
              <a:buFont typeface="Arial" panose="020B0604020202020204" pitchFamily="34" charset="0"/>
              <a:buNone/>
              <a:defRPr sz="1013">
                <a:solidFill>
                  <a:schemeClr val="bg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rtl="0"/>
            <a:r>
              <a:rPr lang="es-ES" noProof="0"/>
              <a:t>Editar estilos de texto del patrón</a:t>
            </a:r>
          </a:p>
        </p:txBody>
      </p:sp>
      <p:sp>
        <p:nvSpPr>
          <p:cNvPr id="2" name="Título 1">
            <a:extLst>
              <a:ext uri="{FF2B5EF4-FFF2-40B4-BE49-F238E27FC236}">
                <a16:creationId xmlns:a16="http://schemas.microsoft.com/office/drawing/2014/main" id="{94A01F06-84A3-407F-8D89-167A9D402359}"/>
              </a:ext>
            </a:extLst>
          </p:cNvPr>
          <p:cNvSpPr>
            <a:spLocks noGrp="1"/>
          </p:cNvSpPr>
          <p:nvPr>
            <p:ph type="title"/>
          </p:nvPr>
        </p:nvSpPr>
        <p:spPr>
          <a:xfrm rot="21227985">
            <a:off x="482341" y="1282442"/>
            <a:ext cx="2204234" cy="2356556"/>
          </a:xfrm>
        </p:spPr>
        <p:txBody>
          <a:bodyPr rtlCol="0"/>
          <a:lstStyle>
            <a:lvl1pPr>
              <a:defRPr>
                <a:solidFill>
                  <a:schemeClr val="bg1"/>
                </a:solidFill>
              </a:defRPr>
            </a:lvl1pPr>
          </a:lstStyle>
          <a:p>
            <a:pPr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199802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apositiva del gráfico">
    <p:spTree>
      <p:nvGrpSpPr>
        <p:cNvPr id="1" name=""/>
        <p:cNvGrpSpPr/>
        <p:nvPr/>
      </p:nvGrpSpPr>
      <p:grpSpPr>
        <a:xfrm>
          <a:off x="0" y="0"/>
          <a:ext cx="0" cy="0"/>
          <a:chOff x="0" y="0"/>
          <a:chExt cx="0" cy="0"/>
        </a:xfrm>
      </p:grpSpPr>
      <p:grpSp>
        <p:nvGrpSpPr>
          <p:cNvPr id="11" name="Gráfico 16">
            <a:extLst>
              <a:ext uri="{FF2B5EF4-FFF2-40B4-BE49-F238E27FC236}">
                <a16:creationId xmlns:a16="http://schemas.microsoft.com/office/drawing/2014/main" id="{B60BB307-3064-4D46-AE82-15CA1D9BE735}"/>
              </a:ext>
            </a:extLst>
          </p:cNvPr>
          <p:cNvGrpSpPr/>
          <p:nvPr userDrawn="1"/>
        </p:nvGrpSpPr>
        <p:grpSpPr>
          <a:xfrm>
            <a:off x="6166451" y="10094804"/>
            <a:ext cx="694575" cy="1868800"/>
            <a:chOff x="5626893" y="3026568"/>
            <a:chExt cx="937260" cy="800760"/>
          </a:xfrm>
        </p:grpSpPr>
        <p:sp>
          <p:nvSpPr>
            <p:cNvPr id="12" name="Forma libre: Forma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13" name="Forma libre: Forma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4" name="Marcador de pie de página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es-ES" noProof="0"/>
              <a:t>AGREGAR UN PIE DE PÁGINA</a:t>
            </a:r>
          </a:p>
        </p:txBody>
      </p:sp>
      <p:sp>
        <p:nvSpPr>
          <p:cNvPr id="5" name="Marcador de número de diapositiva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6" name="Gráfico 23">
            <a:extLst>
              <a:ext uri="{FF2B5EF4-FFF2-40B4-BE49-F238E27FC236}">
                <a16:creationId xmlns:a16="http://schemas.microsoft.com/office/drawing/2014/main" id="{57F9D15F-8288-4CF9-838D-E3CCC810BAB0}"/>
              </a:ext>
            </a:extLst>
          </p:cNvPr>
          <p:cNvSpPr/>
          <p:nvPr userDrawn="1"/>
        </p:nvSpPr>
        <p:spPr>
          <a:xfrm>
            <a:off x="-13791" y="1726124"/>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7" name="Gráfico 6">
            <a:extLst>
              <a:ext uri="{FF2B5EF4-FFF2-40B4-BE49-F238E27FC236}">
                <a16:creationId xmlns:a16="http://schemas.microsoft.com/office/drawing/2014/main" id="{69BD19F0-DB53-4C3C-9AE7-E26492A1112E}"/>
              </a:ext>
            </a:extLst>
          </p:cNvPr>
          <p:cNvSpPr/>
          <p:nvPr userDrawn="1"/>
        </p:nvSpPr>
        <p:spPr>
          <a:xfrm>
            <a:off x="-14696" y="1043904"/>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sp>
        <p:nvSpPr>
          <p:cNvPr id="27" name="Forma libre: Forma 26">
            <a:extLst>
              <a:ext uri="{FF2B5EF4-FFF2-40B4-BE49-F238E27FC236}">
                <a16:creationId xmlns:a16="http://schemas.microsoft.com/office/drawing/2014/main" id="{03C64755-C745-46B0-9138-E2CBBA34A3C4}"/>
              </a:ext>
            </a:extLst>
          </p:cNvPr>
          <p:cNvSpPr/>
          <p:nvPr userDrawn="1"/>
        </p:nvSpPr>
        <p:spPr>
          <a:xfrm>
            <a:off x="3421856" y="-22580"/>
            <a:ext cx="614423" cy="18064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771E749E-DB7E-4267-A674-AD413276E1A7}"/>
              </a:ext>
            </a:extLst>
          </p:cNvPr>
          <p:cNvSpPr/>
          <p:nvPr userDrawn="1"/>
        </p:nvSpPr>
        <p:spPr>
          <a:xfrm>
            <a:off x="3359699" y="-22579"/>
            <a:ext cx="835901" cy="2370900"/>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es-ES" sz="1013" noProof="0"/>
          </a:p>
        </p:txBody>
      </p:sp>
      <p:sp>
        <p:nvSpPr>
          <p:cNvPr id="17" name="Marcador de posición de imagen 2">
            <a:extLst>
              <a:ext uri="{FF2B5EF4-FFF2-40B4-BE49-F238E27FC236}">
                <a16:creationId xmlns:a16="http://schemas.microsoft.com/office/drawing/2014/main" id="{1C9B27A5-4499-4F2B-843D-B4AC979D3003}"/>
              </a:ext>
            </a:extLst>
          </p:cNvPr>
          <p:cNvSpPr>
            <a:spLocks noGrp="1"/>
          </p:cNvSpPr>
          <p:nvPr>
            <p:ph type="pic" idx="13"/>
          </p:nvPr>
        </p:nvSpPr>
        <p:spPr>
          <a:xfrm>
            <a:off x="2915543" y="2396068"/>
            <a:ext cx="3471863" cy="7698736"/>
          </a:xfrm>
        </p:spPr>
        <p:txBody>
          <a:bodyPr rtlCol="0"/>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rtl="0"/>
            <a:r>
              <a:rPr lang="es-ES" noProof="0" smtClean="0"/>
              <a:t>Haga clic en el icono para agregar una imagen</a:t>
            </a:r>
            <a:endParaRPr lang="es-ES" noProof="0"/>
          </a:p>
        </p:txBody>
      </p:sp>
      <p:sp>
        <p:nvSpPr>
          <p:cNvPr id="18" name="Marcador de posición de texto 3">
            <a:extLst>
              <a:ext uri="{FF2B5EF4-FFF2-40B4-BE49-F238E27FC236}">
                <a16:creationId xmlns:a16="http://schemas.microsoft.com/office/drawing/2014/main" id="{4C8F7DBB-2923-48F9-AE53-06CE214A362F}"/>
              </a:ext>
            </a:extLst>
          </p:cNvPr>
          <p:cNvSpPr>
            <a:spLocks noGrp="1"/>
          </p:cNvSpPr>
          <p:nvPr>
            <p:ph type="body" sz="half" idx="2" hasCustomPrompt="1"/>
          </p:nvPr>
        </p:nvSpPr>
        <p:spPr>
          <a:xfrm>
            <a:off x="472381" y="4628624"/>
            <a:ext cx="2211883" cy="5466180"/>
          </a:xfrm>
          <a:gradFill>
            <a:gsLst>
              <a:gs pos="0">
                <a:schemeClr val="tx2"/>
              </a:gs>
              <a:gs pos="100000">
                <a:schemeClr val="tx1"/>
              </a:gs>
            </a:gsLst>
            <a:lin ang="10800000" scaled="1"/>
          </a:gradFill>
        </p:spPr>
        <p:txBody>
          <a:bodyPr lIns="274320" rtlCol="0" anchor="ctr">
            <a:normAutofit/>
          </a:bodyPr>
          <a:lstStyle>
            <a:lvl1pPr marL="0" indent="0">
              <a:buNone/>
              <a:defRPr sz="1013">
                <a:solidFill>
                  <a:schemeClr val="bg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rtl="0"/>
            <a:r>
              <a:rPr lang="es-ES" noProof="0"/>
              <a:t>Editar estilos de texto del patrón</a:t>
            </a:r>
          </a:p>
        </p:txBody>
      </p:sp>
      <p:sp>
        <p:nvSpPr>
          <p:cNvPr id="2" name="Título 1">
            <a:extLst>
              <a:ext uri="{FF2B5EF4-FFF2-40B4-BE49-F238E27FC236}">
                <a16:creationId xmlns:a16="http://schemas.microsoft.com/office/drawing/2014/main" id="{B6AB5B22-678B-4BFD-ABBC-49961466D4A8}"/>
              </a:ext>
            </a:extLst>
          </p:cNvPr>
          <p:cNvSpPr>
            <a:spLocks noGrp="1"/>
          </p:cNvSpPr>
          <p:nvPr>
            <p:ph type="title"/>
          </p:nvPr>
        </p:nvSpPr>
        <p:spPr>
          <a:xfrm rot="21228869">
            <a:off x="482429" y="1289118"/>
            <a:ext cx="2156219" cy="2356556"/>
          </a:xfrm>
        </p:spPr>
        <p:txBody>
          <a:bodyPr rtlCol="0"/>
          <a:lstStyle>
            <a:lvl1pPr>
              <a:defRPr>
                <a:solidFill>
                  <a:schemeClr val="bg1"/>
                </a:solidFill>
              </a:defRPr>
            </a:lvl1pPr>
          </a:lstStyle>
          <a:p>
            <a:pPr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987248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grpSp>
        <p:nvGrpSpPr>
          <p:cNvPr id="31" name="Gráfico 16">
            <a:extLst>
              <a:ext uri="{FF2B5EF4-FFF2-40B4-BE49-F238E27FC236}">
                <a16:creationId xmlns:a16="http://schemas.microsoft.com/office/drawing/2014/main" id="{04D9C911-2689-4654-846F-42D821A0ED90}"/>
              </a:ext>
            </a:extLst>
          </p:cNvPr>
          <p:cNvGrpSpPr/>
          <p:nvPr userDrawn="1"/>
        </p:nvGrpSpPr>
        <p:grpSpPr>
          <a:xfrm>
            <a:off x="6166451" y="10094804"/>
            <a:ext cx="694575" cy="1868800"/>
            <a:chOff x="5626893" y="3026568"/>
            <a:chExt cx="937260" cy="800760"/>
          </a:xfrm>
        </p:grpSpPr>
        <p:sp>
          <p:nvSpPr>
            <p:cNvPr id="32" name="Forma libre: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33" name="Forma libre: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25" name="Gráfico 23">
            <a:extLst>
              <a:ext uri="{FF2B5EF4-FFF2-40B4-BE49-F238E27FC236}">
                <a16:creationId xmlns:a16="http://schemas.microsoft.com/office/drawing/2014/main" id="{3817A1DD-06FF-4C7B-827F-06BEA646B2F1}"/>
              </a:ext>
            </a:extLst>
          </p:cNvPr>
          <p:cNvSpPr/>
          <p:nvPr/>
        </p:nvSpPr>
        <p:spPr>
          <a:xfrm>
            <a:off x="-13791" y="922670"/>
            <a:ext cx="2583900" cy="22016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es-ES" sz="1013" noProof="0"/>
          </a:p>
        </p:txBody>
      </p:sp>
      <p:sp>
        <p:nvSpPr>
          <p:cNvPr id="4" name="Marcador de fech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es-ES" noProof="0"/>
              <a:t>DD/MM/20XX</a:t>
            </a:r>
          </a:p>
        </p:txBody>
      </p:sp>
      <p:sp>
        <p:nvSpPr>
          <p:cNvPr id="5" name="Marcador de pie de pá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sp>
        <p:nvSpPr>
          <p:cNvPr id="8" name="Gráfico 6">
            <a:extLst>
              <a:ext uri="{FF2B5EF4-FFF2-40B4-BE49-F238E27FC236}">
                <a16:creationId xmlns:a16="http://schemas.microsoft.com/office/drawing/2014/main" id="{0397A1D9-602E-4BC0-9119-818273B1D85A}"/>
              </a:ext>
            </a:extLst>
          </p:cNvPr>
          <p:cNvSpPr/>
          <p:nvPr/>
        </p:nvSpPr>
        <p:spPr>
          <a:xfrm>
            <a:off x="-14696" y="240450"/>
            <a:ext cx="2747989" cy="2902500"/>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es-ES" sz="1013" noProof="0"/>
          </a:p>
        </p:txBody>
      </p:sp>
      <p:grpSp>
        <p:nvGrpSpPr>
          <p:cNvPr id="26" name="Gráfico 17">
            <a:extLst>
              <a:ext uri="{FF2B5EF4-FFF2-40B4-BE49-F238E27FC236}">
                <a16:creationId xmlns:a16="http://schemas.microsoft.com/office/drawing/2014/main" id="{E08C18DA-9AB7-44E9-9FBC-B5DEB79B79FF}"/>
              </a:ext>
            </a:extLst>
          </p:cNvPr>
          <p:cNvGrpSpPr/>
          <p:nvPr userDrawn="1"/>
        </p:nvGrpSpPr>
        <p:grpSpPr>
          <a:xfrm>
            <a:off x="-7152" y="-22603"/>
            <a:ext cx="4182170" cy="9708812"/>
            <a:chOff x="-12715" y="-12715"/>
            <a:chExt cx="7434968" cy="5461207"/>
          </a:xfrm>
        </p:grpSpPr>
        <p:sp>
          <p:nvSpPr>
            <p:cNvPr id="27" name="Forma libre: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es-ES" sz="1013" noProof="0"/>
            </a:p>
          </p:txBody>
        </p:sp>
        <p:sp>
          <p:nvSpPr>
            <p:cNvPr id="29" name="Forma libre: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es-ES" sz="1013" noProof="0"/>
            </a:p>
          </p:txBody>
        </p:sp>
        <p:sp>
          <p:nvSpPr>
            <p:cNvPr id="30" name="Forma libre: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es-ES" sz="1013" noProof="0"/>
            </a:p>
          </p:txBody>
        </p:sp>
      </p:grpSp>
      <p:sp>
        <p:nvSpPr>
          <p:cNvPr id="7" name="Título 6">
            <a:extLst>
              <a:ext uri="{FF2B5EF4-FFF2-40B4-BE49-F238E27FC236}">
                <a16:creationId xmlns:a16="http://schemas.microsoft.com/office/drawing/2014/main" id="{B3E6E898-94D1-4811-B538-34042349F418}"/>
              </a:ext>
            </a:extLst>
          </p:cNvPr>
          <p:cNvSpPr>
            <a:spLocks noGrp="1"/>
          </p:cNvSpPr>
          <p:nvPr>
            <p:ph type="title"/>
          </p:nvPr>
        </p:nvSpPr>
        <p:spPr>
          <a:xfrm rot="21180000">
            <a:off x="162261" y="630207"/>
            <a:ext cx="2470045" cy="2356556"/>
          </a:xfrm>
        </p:spPr>
        <p:txBody>
          <a:bodyPr vert="horz" lIns="91440" tIns="45720" rIns="91440" bIns="45720" rtlCol="0" anchor="ctr">
            <a:normAutofit/>
          </a:bodyPr>
          <a:lstStyle>
            <a:lvl1pPr>
              <a:defRPr lang="en-US">
                <a:solidFill>
                  <a:schemeClr val="bg1"/>
                </a:solidFill>
              </a:defRPr>
            </a:lvl1pPr>
          </a:lstStyle>
          <a:p>
            <a:pPr lvl="0" rtl="0"/>
            <a:r>
              <a:rPr lang="es-ES" noProof="0" smtClean="0"/>
              <a:t>Haga clic para modificar el estilo de título del patrón</a:t>
            </a:r>
            <a:endParaRPr lang="es-ES" noProof="0"/>
          </a:p>
        </p:txBody>
      </p:sp>
    </p:spTree>
    <p:extLst>
      <p:ext uri="{BB962C8B-B14F-4D97-AF65-F5344CB8AC3E}">
        <p14:creationId xmlns:p14="http://schemas.microsoft.com/office/powerpoint/2010/main" val="224023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grpSp>
        <p:nvGrpSpPr>
          <p:cNvPr id="31" name="Gráfico 16">
            <a:extLst>
              <a:ext uri="{FF2B5EF4-FFF2-40B4-BE49-F238E27FC236}">
                <a16:creationId xmlns:a16="http://schemas.microsoft.com/office/drawing/2014/main" id="{04D9C911-2689-4654-846F-42D821A0ED90}"/>
              </a:ext>
            </a:extLst>
          </p:cNvPr>
          <p:cNvGrpSpPr/>
          <p:nvPr userDrawn="1"/>
        </p:nvGrpSpPr>
        <p:grpSpPr>
          <a:xfrm>
            <a:off x="6166451" y="10094804"/>
            <a:ext cx="694575" cy="1868800"/>
            <a:chOff x="5626893" y="3026568"/>
            <a:chExt cx="937260" cy="800760"/>
          </a:xfrm>
        </p:grpSpPr>
        <p:sp>
          <p:nvSpPr>
            <p:cNvPr id="32" name="Forma libre: Forma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es-ES" sz="1013" noProof="0"/>
            </a:p>
          </p:txBody>
        </p:sp>
        <p:sp>
          <p:nvSpPr>
            <p:cNvPr id="33" name="Forma libre: Forma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es-ES" sz="1013" noProof="0"/>
            </a:p>
          </p:txBody>
        </p:sp>
      </p:grpSp>
      <p:sp>
        <p:nvSpPr>
          <p:cNvPr id="4" name="Marcador de fecha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es-ES" noProof="0"/>
              <a:t>DD/MM/20XX</a:t>
            </a:r>
          </a:p>
        </p:txBody>
      </p:sp>
      <p:sp>
        <p:nvSpPr>
          <p:cNvPr id="5" name="Marcador de pie de página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es-ES" noProof="0" smtClean="0"/>
              <a:t>‹Nº›</a:t>
            </a:fld>
            <a:endParaRPr lang="es-ES" noProof="0"/>
          </a:p>
        </p:txBody>
      </p:sp>
      <p:grpSp>
        <p:nvGrpSpPr>
          <p:cNvPr id="26" name="Gráfico 17">
            <a:extLst>
              <a:ext uri="{FF2B5EF4-FFF2-40B4-BE49-F238E27FC236}">
                <a16:creationId xmlns:a16="http://schemas.microsoft.com/office/drawing/2014/main" id="{E08C18DA-9AB7-44E9-9FBC-B5DEB79B79FF}"/>
              </a:ext>
            </a:extLst>
          </p:cNvPr>
          <p:cNvGrpSpPr/>
          <p:nvPr userDrawn="1"/>
        </p:nvGrpSpPr>
        <p:grpSpPr>
          <a:xfrm>
            <a:off x="-7152" y="-22603"/>
            <a:ext cx="4182170" cy="9708812"/>
            <a:chOff x="-12715" y="-12715"/>
            <a:chExt cx="7434968" cy="5461207"/>
          </a:xfrm>
        </p:grpSpPr>
        <p:sp>
          <p:nvSpPr>
            <p:cNvPr id="27" name="Forma libre: Forma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es-ES" sz="1013" noProof="0"/>
            </a:p>
          </p:txBody>
        </p:sp>
        <p:sp>
          <p:nvSpPr>
            <p:cNvPr id="28" name="Forma libre: Forma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es-ES" sz="1013" noProof="0"/>
            </a:p>
          </p:txBody>
        </p:sp>
        <p:sp>
          <p:nvSpPr>
            <p:cNvPr id="29" name="Forma libre: Forma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es-ES" sz="1013" noProof="0"/>
            </a:p>
          </p:txBody>
        </p:sp>
        <p:sp>
          <p:nvSpPr>
            <p:cNvPr id="30" name="Forma libre: Forma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es-ES" sz="1013" noProof="0"/>
            </a:p>
          </p:txBody>
        </p:sp>
      </p:grpSp>
    </p:spTree>
    <p:extLst>
      <p:ext uri="{BB962C8B-B14F-4D97-AF65-F5344CB8AC3E}">
        <p14:creationId xmlns:p14="http://schemas.microsoft.com/office/powerpoint/2010/main" val="292285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inspirado en el otoño">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bwMode="ltGray">
          <a:xfrm>
            <a:off x="3000375" y="1354666"/>
            <a:ext cx="3600450" cy="5937956"/>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a:xfrm>
            <a:off x="3180398" y="1806224"/>
            <a:ext cx="3240405" cy="3251200"/>
          </a:xfrm>
        </p:spPr>
        <p:txBody>
          <a:bodyPr rtlCol="0" anchor="b">
            <a:normAutofit/>
          </a:bodyPr>
          <a:lstStyle>
            <a:lvl1pPr algn="ctr">
              <a:lnSpc>
                <a:spcPct val="80000"/>
              </a:lnSpc>
              <a:defRPr sz="3038"/>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3180398" y="5298252"/>
            <a:ext cx="3240405" cy="1625600"/>
          </a:xfrm>
        </p:spPr>
        <p:txBody>
          <a:bodyPr rtlCol="0">
            <a:normAutofit/>
          </a:bodyPr>
          <a:lstStyle>
            <a:lvl1pPr marL="0" indent="0" algn="ctr">
              <a:spcBef>
                <a:spcPts val="675"/>
              </a:spcBef>
              <a:buNone/>
              <a:defRPr sz="1125">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Haga clic para modificar los estilos de texto del patrón</a:t>
            </a:r>
          </a:p>
        </p:txBody>
      </p:sp>
    </p:spTree>
    <p:extLst>
      <p:ext uri="{BB962C8B-B14F-4D97-AF65-F5344CB8AC3E}">
        <p14:creationId xmlns:p14="http://schemas.microsoft.com/office/powerpoint/2010/main" val="184486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áfico 2">
            <a:extLst>
              <a:ext uri="{FF2B5EF4-FFF2-40B4-BE49-F238E27FC236}">
                <a16:creationId xmlns:a16="http://schemas.microsoft.com/office/drawing/2014/main" id="{5D6F87F4-A9FD-42C2-B2B3-2EBAE9413A33}"/>
              </a:ext>
            </a:extLst>
          </p:cNvPr>
          <p:cNvSpPr/>
          <p:nvPr/>
        </p:nvSpPr>
        <p:spPr>
          <a:xfrm>
            <a:off x="-7187" y="764062"/>
            <a:ext cx="4278543" cy="2650101"/>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pPr rtl="0"/>
            <a:endParaRPr lang="es-ES" sz="1013" noProof="0"/>
          </a:p>
        </p:txBody>
      </p:sp>
      <p:sp>
        <p:nvSpPr>
          <p:cNvPr id="23" name="Marcador de texto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400050" y="3370672"/>
            <a:ext cx="297359" cy="1941689"/>
          </a:xfrm>
        </p:spPr>
        <p:txBody>
          <a:bodyPr rtlCol="0">
            <a:normAutofit/>
          </a:bodyPr>
          <a:lstStyle>
            <a:lvl1pPr marL="0" indent="0">
              <a:buNone/>
              <a:defRPr sz="3938" b="1">
                <a:solidFill>
                  <a:schemeClr val="accent5"/>
                </a:solidFill>
                <a:latin typeface="+mj-lt"/>
              </a:defRPr>
            </a:lvl1pPr>
          </a:lstStyle>
          <a:p>
            <a:pPr lvl="0" rtl="0"/>
            <a:r>
              <a:rPr lang="es-ES" noProof="0"/>
              <a:t>1</a:t>
            </a:r>
          </a:p>
        </p:txBody>
      </p:sp>
      <p:sp>
        <p:nvSpPr>
          <p:cNvPr id="26" name="Marcador de texto 24">
            <a:extLst>
              <a:ext uri="{FF2B5EF4-FFF2-40B4-BE49-F238E27FC236}">
                <a16:creationId xmlns:a16="http://schemas.microsoft.com/office/drawing/2014/main" id="{C8BBE7AC-17E7-4828-A40C-39EED5284E6D}"/>
              </a:ext>
            </a:extLst>
          </p:cNvPr>
          <p:cNvSpPr>
            <a:spLocks noGrp="1"/>
          </p:cNvSpPr>
          <p:nvPr>
            <p:ph type="body" sz="quarter" idx="11" hasCustomPrompt="1"/>
          </p:nvPr>
        </p:nvSpPr>
        <p:spPr>
          <a:xfrm>
            <a:off x="667048" y="3712160"/>
            <a:ext cx="1745499" cy="1422400"/>
          </a:xfrm>
        </p:spPr>
        <p:txBody>
          <a:bodyPr rtlCol="0">
            <a:normAutofit/>
          </a:bodyPr>
          <a:lstStyle>
            <a:lvl1pPr marL="0" indent="0">
              <a:buNone/>
              <a:defRPr sz="1406" b="1">
                <a:solidFill>
                  <a:schemeClr val="tx2"/>
                </a:solidFill>
                <a:latin typeface="+mj-lt"/>
              </a:defRPr>
            </a:lvl1pPr>
          </a:lstStyle>
          <a:p>
            <a:pPr lvl="0" rtl="0"/>
            <a:r>
              <a:rPr lang="es-ES" noProof="0"/>
              <a:t>Editar estilos de texto del patrón</a:t>
            </a:r>
          </a:p>
        </p:txBody>
      </p:sp>
      <p:sp>
        <p:nvSpPr>
          <p:cNvPr id="33" name="Marcador de texto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2702587" y="3370672"/>
            <a:ext cx="297359" cy="1941689"/>
          </a:xfrm>
        </p:spPr>
        <p:txBody>
          <a:bodyPr rtlCol="0">
            <a:normAutofit/>
          </a:bodyPr>
          <a:lstStyle>
            <a:lvl1pPr marL="0" indent="0">
              <a:buNone/>
              <a:defRPr sz="3938" b="1">
                <a:solidFill>
                  <a:schemeClr val="accent5"/>
                </a:solidFill>
                <a:latin typeface="+mj-lt"/>
              </a:defRPr>
            </a:lvl1pPr>
          </a:lstStyle>
          <a:p>
            <a:pPr lvl="0" rtl="0"/>
            <a:r>
              <a:rPr lang="es-ES" noProof="0"/>
              <a:t>2</a:t>
            </a:r>
          </a:p>
        </p:txBody>
      </p:sp>
      <p:sp>
        <p:nvSpPr>
          <p:cNvPr id="34" name="Marcador de texto 24">
            <a:extLst>
              <a:ext uri="{FF2B5EF4-FFF2-40B4-BE49-F238E27FC236}">
                <a16:creationId xmlns:a16="http://schemas.microsoft.com/office/drawing/2014/main" id="{A65257E6-B10F-49C0-862A-53648E3F2D0B}"/>
              </a:ext>
            </a:extLst>
          </p:cNvPr>
          <p:cNvSpPr>
            <a:spLocks noGrp="1"/>
          </p:cNvSpPr>
          <p:nvPr>
            <p:ph type="body" sz="quarter" idx="13" hasCustomPrompt="1"/>
          </p:nvPr>
        </p:nvSpPr>
        <p:spPr>
          <a:xfrm>
            <a:off x="3009152" y="3712160"/>
            <a:ext cx="1262204" cy="1422400"/>
          </a:xfrm>
        </p:spPr>
        <p:txBody>
          <a:bodyPr rtlCol="0">
            <a:normAutofit/>
          </a:bodyPr>
          <a:lstStyle>
            <a:lvl1pPr marL="0" indent="0">
              <a:buNone/>
              <a:defRPr sz="1406" b="1">
                <a:solidFill>
                  <a:schemeClr val="tx2"/>
                </a:solidFill>
                <a:latin typeface="+mj-lt"/>
              </a:defRPr>
            </a:lvl1pPr>
          </a:lstStyle>
          <a:p>
            <a:pPr lvl="0" rtl="0"/>
            <a:r>
              <a:rPr lang="es-ES" noProof="0"/>
              <a:t>Editar estilos de texto del patrón</a:t>
            </a:r>
          </a:p>
        </p:txBody>
      </p:sp>
      <p:sp>
        <p:nvSpPr>
          <p:cNvPr id="37" name="Marcador de texto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4438526" y="3402279"/>
            <a:ext cx="297359" cy="1941689"/>
          </a:xfrm>
        </p:spPr>
        <p:txBody>
          <a:bodyPr rtlCol="0">
            <a:normAutofit/>
          </a:bodyPr>
          <a:lstStyle>
            <a:lvl1pPr marL="0" indent="0">
              <a:buNone/>
              <a:defRPr sz="3938" b="1">
                <a:solidFill>
                  <a:schemeClr val="accent5"/>
                </a:solidFill>
                <a:latin typeface="+mj-lt"/>
              </a:defRPr>
            </a:lvl1pPr>
          </a:lstStyle>
          <a:p>
            <a:pPr lvl="0" rtl="0"/>
            <a:r>
              <a:rPr lang="es-ES" noProof="0"/>
              <a:t>3</a:t>
            </a:r>
          </a:p>
        </p:txBody>
      </p:sp>
      <p:sp>
        <p:nvSpPr>
          <p:cNvPr id="38" name="Marcador de texto 24">
            <a:extLst>
              <a:ext uri="{FF2B5EF4-FFF2-40B4-BE49-F238E27FC236}">
                <a16:creationId xmlns:a16="http://schemas.microsoft.com/office/drawing/2014/main" id="{BCE98261-6A42-49F1-B208-2E6C24DFCF83}"/>
              </a:ext>
            </a:extLst>
          </p:cNvPr>
          <p:cNvSpPr>
            <a:spLocks noGrp="1"/>
          </p:cNvSpPr>
          <p:nvPr>
            <p:ph type="body" sz="quarter" idx="15" hasCustomPrompt="1"/>
          </p:nvPr>
        </p:nvSpPr>
        <p:spPr>
          <a:xfrm>
            <a:off x="4745090" y="3743767"/>
            <a:ext cx="1664503" cy="1422400"/>
          </a:xfrm>
        </p:spPr>
        <p:txBody>
          <a:bodyPr rtlCol="0">
            <a:normAutofit/>
          </a:bodyPr>
          <a:lstStyle>
            <a:lvl1pPr marL="0" indent="0">
              <a:buNone/>
              <a:defRPr sz="1406" b="1">
                <a:solidFill>
                  <a:schemeClr val="tx2"/>
                </a:solidFill>
                <a:latin typeface="+mj-lt"/>
              </a:defRPr>
            </a:lvl1pPr>
          </a:lstStyle>
          <a:p>
            <a:pPr lvl="0" rtl="0"/>
            <a:r>
              <a:rPr lang="es-ES" noProof="0"/>
              <a:t>Editar estilos de texto del patrón</a:t>
            </a:r>
          </a:p>
        </p:txBody>
      </p:sp>
      <p:sp>
        <p:nvSpPr>
          <p:cNvPr id="40" name="Marcador de texto 24">
            <a:extLst>
              <a:ext uri="{FF2B5EF4-FFF2-40B4-BE49-F238E27FC236}">
                <a16:creationId xmlns:a16="http://schemas.microsoft.com/office/drawing/2014/main" id="{937F4311-EBEC-44E3-8542-07503B54D770}"/>
              </a:ext>
            </a:extLst>
          </p:cNvPr>
          <p:cNvSpPr>
            <a:spLocks noGrp="1"/>
          </p:cNvSpPr>
          <p:nvPr>
            <p:ph type="body" sz="quarter" idx="16" hasCustomPrompt="1"/>
          </p:nvPr>
        </p:nvSpPr>
        <p:spPr>
          <a:xfrm>
            <a:off x="501594" y="5233019"/>
            <a:ext cx="955477" cy="1422400"/>
          </a:xfrm>
        </p:spPr>
        <p:txBody>
          <a:bodyPr rtlCol="0">
            <a:normAutofit/>
          </a:bodyPr>
          <a:lstStyle>
            <a:lvl1pPr marL="0" indent="0">
              <a:buNone/>
              <a:defRPr sz="900" b="1">
                <a:solidFill>
                  <a:schemeClr val="accent4"/>
                </a:solidFill>
                <a:latin typeface="+mn-lt"/>
              </a:defRPr>
            </a:lvl1pPr>
          </a:lstStyle>
          <a:p>
            <a:pPr lvl="0" rtl="0"/>
            <a:r>
              <a:rPr lang="es-ES" noProof="0"/>
              <a:t>Editar estilos de texto del patrón</a:t>
            </a:r>
          </a:p>
        </p:txBody>
      </p:sp>
      <p:sp>
        <p:nvSpPr>
          <p:cNvPr id="43" name="Marcador de texto 24">
            <a:extLst>
              <a:ext uri="{FF2B5EF4-FFF2-40B4-BE49-F238E27FC236}">
                <a16:creationId xmlns:a16="http://schemas.microsoft.com/office/drawing/2014/main" id="{FED4B056-A42A-4115-B98D-177B9AFDABFE}"/>
              </a:ext>
            </a:extLst>
          </p:cNvPr>
          <p:cNvSpPr>
            <a:spLocks noGrp="1"/>
          </p:cNvSpPr>
          <p:nvPr>
            <p:ph type="body" sz="quarter" idx="17" hasCustomPrompt="1"/>
          </p:nvPr>
        </p:nvSpPr>
        <p:spPr>
          <a:xfrm>
            <a:off x="1457071" y="5233019"/>
            <a:ext cx="955477" cy="1422400"/>
          </a:xfrm>
        </p:spPr>
        <p:txBody>
          <a:bodyPr rtlCol="0">
            <a:normAutofit/>
          </a:bodyPr>
          <a:lstStyle>
            <a:lvl1pPr marL="0" indent="0">
              <a:buNone/>
              <a:defRPr sz="900" b="1">
                <a:solidFill>
                  <a:schemeClr val="accent4"/>
                </a:solidFill>
                <a:latin typeface="+mn-lt"/>
              </a:defRPr>
            </a:lvl1pPr>
          </a:lstStyle>
          <a:p>
            <a:pPr lvl="0" rtl="0"/>
            <a:r>
              <a:rPr lang="es-ES" noProof="0"/>
              <a:t>Editar estilos de texto del patrón</a:t>
            </a:r>
          </a:p>
        </p:txBody>
      </p:sp>
      <p:sp>
        <p:nvSpPr>
          <p:cNvPr id="45" name="Marcador de texto 24">
            <a:extLst>
              <a:ext uri="{FF2B5EF4-FFF2-40B4-BE49-F238E27FC236}">
                <a16:creationId xmlns:a16="http://schemas.microsoft.com/office/drawing/2014/main" id="{2D359611-5488-43D7-A2A6-E60DB2E1D872}"/>
              </a:ext>
            </a:extLst>
          </p:cNvPr>
          <p:cNvSpPr>
            <a:spLocks noGrp="1"/>
          </p:cNvSpPr>
          <p:nvPr>
            <p:ph type="body" sz="quarter" idx="18" hasCustomPrompt="1"/>
          </p:nvPr>
        </p:nvSpPr>
        <p:spPr>
          <a:xfrm>
            <a:off x="2697071" y="5233019"/>
            <a:ext cx="955477" cy="1422400"/>
          </a:xfrm>
        </p:spPr>
        <p:txBody>
          <a:bodyPr rtlCol="0">
            <a:normAutofit/>
          </a:bodyPr>
          <a:lstStyle>
            <a:lvl1pPr marL="0" indent="0">
              <a:buNone/>
              <a:defRPr sz="900" b="1">
                <a:solidFill>
                  <a:schemeClr val="accent4"/>
                </a:solidFill>
                <a:latin typeface="+mn-lt"/>
              </a:defRPr>
            </a:lvl1pPr>
          </a:lstStyle>
          <a:p>
            <a:pPr lvl="0" rtl="0"/>
            <a:r>
              <a:rPr lang="es-ES" noProof="0"/>
              <a:t>Editar estilos de texto del patrón</a:t>
            </a:r>
          </a:p>
        </p:txBody>
      </p:sp>
      <p:sp>
        <p:nvSpPr>
          <p:cNvPr id="46" name="Marcador de texto 24">
            <a:extLst>
              <a:ext uri="{FF2B5EF4-FFF2-40B4-BE49-F238E27FC236}">
                <a16:creationId xmlns:a16="http://schemas.microsoft.com/office/drawing/2014/main" id="{F2182E7C-B18B-4F73-B0D1-86196D992B18}"/>
              </a:ext>
            </a:extLst>
          </p:cNvPr>
          <p:cNvSpPr>
            <a:spLocks noGrp="1"/>
          </p:cNvSpPr>
          <p:nvPr>
            <p:ph type="body" sz="quarter" idx="19" hasCustomPrompt="1"/>
          </p:nvPr>
        </p:nvSpPr>
        <p:spPr>
          <a:xfrm>
            <a:off x="4430787" y="5230276"/>
            <a:ext cx="1978806" cy="1422400"/>
          </a:xfrm>
        </p:spPr>
        <p:txBody>
          <a:bodyPr rtlCol="0">
            <a:normAutofit/>
          </a:bodyPr>
          <a:lstStyle>
            <a:lvl1pPr marL="0" indent="0">
              <a:buNone/>
              <a:defRPr sz="900" b="1">
                <a:solidFill>
                  <a:schemeClr val="accent4"/>
                </a:solidFill>
                <a:latin typeface="+mn-lt"/>
              </a:defRPr>
            </a:lvl1pPr>
          </a:lstStyle>
          <a:p>
            <a:pPr lvl="0" rtl="0"/>
            <a:r>
              <a:rPr lang="es-ES" noProof="0"/>
              <a:t>Editar estilos de texto del patrón</a:t>
            </a:r>
          </a:p>
        </p:txBody>
      </p:sp>
      <p:sp>
        <p:nvSpPr>
          <p:cNvPr id="48" name="Marcador de texto 24">
            <a:extLst>
              <a:ext uri="{FF2B5EF4-FFF2-40B4-BE49-F238E27FC236}">
                <a16:creationId xmlns:a16="http://schemas.microsoft.com/office/drawing/2014/main" id="{3D51A445-889E-44A8-AF12-58BC161D148C}"/>
              </a:ext>
            </a:extLst>
          </p:cNvPr>
          <p:cNvSpPr>
            <a:spLocks noGrp="1"/>
          </p:cNvSpPr>
          <p:nvPr>
            <p:ph type="body" sz="quarter" idx="20" hasCustomPrompt="1"/>
          </p:nvPr>
        </p:nvSpPr>
        <p:spPr>
          <a:xfrm>
            <a:off x="501594" y="9968974"/>
            <a:ext cx="1910954" cy="1422400"/>
          </a:xfrm>
        </p:spPr>
        <p:txBody>
          <a:bodyPr rtlCol="0">
            <a:normAutofit/>
          </a:bodyPr>
          <a:lstStyle>
            <a:lvl1pPr marL="0" indent="0">
              <a:buNone/>
              <a:defRPr sz="900" b="0">
                <a:solidFill>
                  <a:schemeClr val="accent3"/>
                </a:solidFill>
                <a:latin typeface="+mn-lt"/>
              </a:defRPr>
            </a:lvl1pPr>
          </a:lstStyle>
          <a:p>
            <a:pPr lvl="0" rtl="0"/>
            <a:r>
              <a:rPr lang="es-ES" noProof="0"/>
              <a:t>Editar estilos de texto del patrón</a:t>
            </a:r>
          </a:p>
        </p:txBody>
      </p:sp>
      <p:sp>
        <p:nvSpPr>
          <p:cNvPr id="49" name="Marcador de texto 24">
            <a:extLst>
              <a:ext uri="{FF2B5EF4-FFF2-40B4-BE49-F238E27FC236}">
                <a16:creationId xmlns:a16="http://schemas.microsoft.com/office/drawing/2014/main" id="{358BC44E-644D-4E21-A055-1178CD0D2698}"/>
              </a:ext>
            </a:extLst>
          </p:cNvPr>
          <p:cNvSpPr>
            <a:spLocks noGrp="1"/>
          </p:cNvSpPr>
          <p:nvPr>
            <p:ph type="body" sz="quarter" idx="21" hasCustomPrompt="1"/>
          </p:nvPr>
        </p:nvSpPr>
        <p:spPr>
          <a:xfrm>
            <a:off x="2697071" y="8728594"/>
            <a:ext cx="955477" cy="1422400"/>
          </a:xfrm>
        </p:spPr>
        <p:txBody>
          <a:bodyPr rtlCol="0">
            <a:normAutofit/>
          </a:bodyPr>
          <a:lstStyle>
            <a:lvl1pPr marL="0" indent="0">
              <a:buNone/>
              <a:defRPr sz="900" b="0">
                <a:solidFill>
                  <a:schemeClr val="accent2"/>
                </a:solidFill>
                <a:latin typeface="+mn-lt"/>
              </a:defRPr>
            </a:lvl1pPr>
          </a:lstStyle>
          <a:p>
            <a:pPr lvl="0" rtl="0"/>
            <a:r>
              <a:rPr lang="es-ES" noProof="0"/>
              <a:t>Editar estilos de texto del patrón</a:t>
            </a:r>
          </a:p>
        </p:txBody>
      </p:sp>
      <p:sp>
        <p:nvSpPr>
          <p:cNvPr id="50" name="Marcador de texto 24">
            <a:extLst>
              <a:ext uri="{FF2B5EF4-FFF2-40B4-BE49-F238E27FC236}">
                <a16:creationId xmlns:a16="http://schemas.microsoft.com/office/drawing/2014/main" id="{32C60917-FE9C-4C02-976E-9F4DF95F1614}"/>
              </a:ext>
            </a:extLst>
          </p:cNvPr>
          <p:cNvSpPr>
            <a:spLocks noGrp="1"/>
          </p:cNvSpPr>
          <p:nvPr>
            <p:ph type="body" sz="quarter" idx="22" hasCustomPrompt="1"/>
          </p:nvPr>
        </p:nvSpPr>
        <p:spPr>
          <a:xfrm>
            <a:off x="4438526" y="8728594"/>
            <a:ext cx="1514778" cy="1422400"/>
          </a:xfrm>
        </p:spPr>
        <p:txBody>
          <a:bodyPr rtlCol="0">
            <a:normAutofit/>
          </a:bodyPr>
          <a:lstStyle>
            <a:lvl1pPr marL="0" indent="0">
              <a:buNone/>
              <a:defRPr sz="900" b="0">
                <a:solidFill>
                  <a:schemeClr val="accent2"/>
                </a:solidFill>
                <a:latin typeface="+mn-lt"/>
              </a:defRPr>
            </a:lvl1pPr>
          </a:lstStyle>
          <a:p>
            <a:pPr lvl="0" rtl="0"/>
            <a:r>
              <a:rPr lang="es-ES" noProof="0"/>
              <a:t>Editar estilos de texto del patrón</a:t>
            </a:r>
          </a:p>
        </p:txBody>
      </p:sp>
      <p:sp>
        <p:nvSpPr>
          <p:cNvPr id="55" name="Marcador de posición de imagen 12">
            <a:extLst>
              <a:ext uri="{FF2B5EF4-FFF2-40B4-BE49-F238E27FC236}">
                <a16:creationId xmlns:a16="http://schemas.microsoft.com/office/drawing/2014/main" id="{2535BC4C-3D36-473A-B9EF-EC6F3BA67113}"/>
              </a:ext>
            </a:extLst>
          </p:cNvPr>
          <p:cNvSpPr>
            <a:spLocks noGrp="1"/>
          </p:cNvSpPr>
          <p:nvPr>
            <p:ph type="pic" sz="quarter" idx="37"/>
          </p:nvPr>
        </p:nvSpPr>
        <p:spPr>
          <a:xfrm>
            <a:off x="501594" y="6784793"/>
            <a:ext cx="920687" cy="2877312"/>
          </a:xfrm>
        </p:spPr>
        <p:txBody>
          <a:bodyPr rtlCol="0" anchor="ctr" anchorCtr="0">
            <a:noAutofit/>
          </a:bodyPr>
          <a:lstStyle>
            <a:lvl1pPr marL="0" indent="0" algn="ctr">
              <a:buNone/>
              <a:defRPr sz="788">
                <a:solidFill>
                  <a:schemeClr val="accent4"/>
                </a:solidFill>
                <a:latin typeface="+mn-lt"/>
              </a:defRPr>
            </a:lvl1pPr>
          </a:lstStyle>
          <a:p>
            <a:pPr rtl="0"/>
            <a:r>
              <a:rPr lang="es-ES" noProof="0" smtClean="0"/>
              <a:t>Haga clic en el icono para agregar una imagen</a:t>
            </a:r>
            <a:endParaRPr lang="es-ES" noProof="0"/>
          </a:p>
        </p:txBody>
      </p:sp>
      <p:sp>
        <p:nvSpPr>
          <p:cNvPr id="56" name="Marcador de posición de imagen 12">
            <a:extLst>
              <a:ext uri="{FF2B5EF4-FFF2-40B4-BE49-F238E27FC236}">
                <a16:creationId xmlns:a16="http://schemas.microsoft.com/office/drawing/2014/main" id="{A1E61843-0C1E-4581-98C1-C9247F7043AC}"/>
              </a:ext>
            </a:extLst>
          </p:cNvPr>
          <p:cNvSpPr>
            <a:spLocks noGrp="1"/>
          </p:cNvSpPr>
          <p:nvPr>
            <p:ph type="pic" sz="quarter" idx="38"/>
          </p:nvPr>
        </p:nvSpPr>
        <p:spPr>
          <a:xfrm>
            <a:off x="1457071" y="6784793"/>
            <a:ext cx="920687" cy="2877312"/>
          </a:xfrm>
        </p:spPr>
        <p:txBody>
          <a:bodyPr rtlCol="0" anchor="ctr" anchorCtr="0">
            <a:noAutofit/>
          </a:bodyPr>
          <a:lstStyle>
            <a:lvl1pPr marL="0" indent="0" algn="ctr">
              <a:buNone/>
              <a:defRPr sz="788">
                <a:solidFill>
                  <a:schemeClr val="accent4"/>
                </a:solidFill>
                <a:latin typeface="+mn-lt"/>
              </a:defRPr>
            </a:lvl1pPr>
          </a:lstStyle>
          <a:p>
            <a:pPr rtl="0"/>
            <a:r>
              <a:rPr lang="es-ES" noProof="0" smtClean="0"/>
              <a:t>Haga clic en el icono para agregar una imagen</a:t>
            </a:r>
            <a:endParaRPr lang="es-ES" noProof="0"/>
          </a:p>
        </p:txBody>
      </p:sp>
      <p:sp>
        <p:nvSpPr>
          <p:cNvPr id="57" name="Marcador de posición de imagen 12">
            <a:extLst>
              <a:ext uri="{FF2B5EF4-FFF2-40B4-BE49-F238E27FC236}">
                <a16:creationId xmlns:a16="http://schemas.microsoft.com/office/drawing/2014/main" id="{F3B39F0E-B245-4510-8C07-0EC29B83F1BA}"/>
              </a:ext>
            </a:extLst>
          </p:cNvPr>
          <p:cNvSpPr>
            <a:spLocks noGrp="1"/>
          </p:cNvSpPr>
          <p:nvPr>
            <p:ph type="pic" sz="quarter" idx="43"/>
          </p:nvPr>
        </p:nvSpPr>
        <p:spPr>
          <a:xfrm>
            <a:off x="2697071" y="6784793"/>
            <a:ext cx="1152144" cy="1593088"/>
          </a:xfrm>
        </p:spPr>
        <p:txBody>
          <a:bodyPr rtlCol="0" anchor="ctr" anchorCtr="0">
            <a:noAutofit/>
          </a:bodyPr>
          <a:lstStyle>
            <a:lvl1pPr marL="0" indent="0" algn="ctr">
              <a:buNone/>
              <a:defRPr sz="788">
                <a:solidFill>
                  <a:schemeClr val="accent4"/>
                </a:solidFill>
                <a:latin typeface="+mn-lt"/>
              </a:defRPr>
            </a:lvl1pPr>
          </a:lstStyle>
          <a:p>
            <a:pPr rtl="0"/>
            <a:r>
              <a:rPr lang="es-ES" noProof="0" smtClean="0"/>
              <a:t>Haga clic en el icono para agregar una imagen</a:t>
            </a:r>
            <a:endParaRPr lang="es-ES" noProof="0"/>
          </a:p>
        </p:txBody>
      </p:sp>
      <p:sp>
        <p:nvSpPr>
          <p:cNvPr id="58" name="Marcador de posición de imagen 9">
            <a:extLst>
              <a:ext uri="{FF2B5EF4-FFF2-40B4-BE49-F238E27FC236}">
                <a16:creationId xmlns:a16="http://schemas.microsoft.com/office/drawing/2014/main" id="{A9E755CD-1A38-4F75-A18E-2D31E4934C8A}"/>
              </a:ext>
            </a:extLst>
          </p:cNvPr>
          <p:cNvSpPr>
            <a:spLocks noGrp="1"/>
          </p:cNvSpPr>
          <p:nvPr>
            <p:ph type="pic" sz="quarter" idx="44"/>
          </p:nvPr>
        </p:nvSpPr>
        <p:spPr>
          <a:xfrm>
            <a:off x="4430787" y="6870350"/>
            <a:ext cx="833247" cy="1349248"/>
          </a:xfrm>
        </p:spPr>
        <p:txBody>
          <a:bodyPr rtlCol="0" anchor="ctr" anchorCtr="0">
            <a:normAutofit/>
          </a:bodyPr>
          <a:lstStyle>
            <a:lvl1pPr marL="0" indent="0" algn="ctr">
              <a:buNone/>
              <a:defRPr sz="788">
                <a:solidFill>
                  <a:schemeClr val="accent4"/>
                </a:solidFill>
                <a:latin typeface="+mn-lt"/>
              </a:defRPr>
            </a:lvl1pPr>
          </a:lstStyle>
          <a:p>
            <a:pPr rtl="0"/>
            <a:r>
              <a:rPr lang="es-ES" noProof="0" smtClean="0"/>
              <a:t>Haga clic en el icono para agregar una imagen</a:t>
            </a:r>
            <a:endParaRPr lang="es-ES" noProof="0"/>
          </a:p>
        </p:txBody>
      </p:sp>
      <p:sp>
        <p:nvSpPr>
          <p:cNvPr id="2" name="Título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649111"/>
            <a:ext cx="4449128" cy="1901952"/>
          </a:xfrm>
          <a:gradFill>
            <a:gsLst>
              <a:gs pos="0">
                <a:schemeClr val="accent2"/>
              </a:gs>
              <a:gs pos="100000">
                <a:schemeClr val="accent1"/>
              </a:gs>
            </a:gsLst>
            <a:lin ang="10800000" scaled="1"/>
          </a:gradFill>
        </p:spPr>
        <p:txBody>
          <a:bodyPr lIns="900000" rtlCol="0"/>
          <a:lstStyle>
            <a:lvl1pPr>
              <a:defRPr>
                <a:solidFill>
                  <a:schemeClr val="bg1"/>
                </a:solidFill>
              </a:defRPr>
            </a:lvl1pPr>
          </a:lstStyle>
          <a:p>
            <a:pPr rtl="0"/>
            <a:r>
              <a:rPr lang="es-ES" noProof="0"/>
              <a:t>Cómo usar esta plantilla</a:t>
            </a:r>
          </a:p>
        </p:txBody>
      </p:sp>
    </p:spTree>
    <p:extLst>
      <p:ext uri="{BB962C8B-B14F-4D97-AF65-F5344CB8AC3E}">
        <p14:creationId xmlns:p14="http://schemas.microsoft.com/office/powerpoint/2010/main" val="2464497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6858508" cy="12192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441450" y="3221091"/>
            <a:ext cx="3981650" cy="2694281"/>
          </a:xfrm>
        </p:spPr>
        <p:txBody>
          <a:bodyPr anchor="b">
            <a:noAutofit/>
          </a:bodyPr>
          <a:lstStyle>
            <a:lvl1pPr algn="ctr">
              <a:defRPr sz="36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441450" y="6397027"/>
            <a:ext cx="3981650" cy="2449157"/>
          </a:xfrm>
        </p:spPr>
        <p:txBody>
          <a:bodyPr anchor="t">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4549063" y="8985959"/>
            <a:ext cx="504957" cy="496711"/>
          </a:xfrm>
        </p:spPr>
        <p:txBody>
          <a:bodyPr/>
          <a:lstStyle/>
          <a:p>
            <a:fld id="{1BB1966E-0460-4CE9-86B5-384A414BB3E6}" type="datetimeFigureOut">
              <a:rPr lang="en-US" smtClean="0"/>
              <a:t>10/22/2021</a:t>
            </a:fld>
            <a:endParaRPr lang="en-US"/>
          </a:p>
        </p:txBody>
      </p:sp>
      <p:sp>
        <p:nvSpPr>
          <p:cNvPr id="5" name="Footer Placeholder 4"/>
          <p:cNvSpPr>
            <a:spLocks noGrp="1"/>
          </p:cNvSpPr>
          <p:nvPr>
            <p:ph type="ftr" sz="quarter" idx="11"/>
          </p:nvPr>
        </p:nvSpPr>
        <p:spPr>
          <a:xfrm>
            <a:off x="1441451" y="8985959"/>
            <a:ext cx="3048645" cy="496711"/>
          </a:xfrm>
        </p:spPr>
        <p:txBody>
          <a:bodyPr/>
          <a:lstStyle/>
          <a:p>
            <a:endParaRPr lang="en-US"/>
          </a:p>
        </p:txBody>
      </p:sp>
      <p:sp>
        <p:nvSpPr>
          <p:cNvPr id="6" name="Slide Number Placeholder 5"/>
          <p:cNvSpPr>
            <a:spLocks noGrp="1"/>
          </p:cNvSpPr>
          <p:nvPr>
            <p:ph type="sldNum" sz="quarter" idx="12"/>
          </p:nvPr>
        </p:nvSpPr>
        <p:spPr>
          <a:xfrm>
            <a:off x="5112988" y="8985959"/>
            <a:ext cx="310112" cy="496711"/>
          </a:xfrm>
        </p:spPr>
        <p:txBody>
          <a:bodyPr/>
          <a:lstStyle/>
          <a:p>
            <a:fld id="{B13E309E-FF4C-4E6C-8F52-7541AECF9DAE}" type="slidenum">
              <a:rPr lang="en-US" smtClean="0"/>
              <a:t>‹Nº›</a:t>
            </a:fld>
            <a:endParaRPr lang="en-US"/>
          </a:p>
        </p:txBody>
      </p:sp>
      <p:cxnSp>
        <p:nvCxnSpPr>
          <p:cNvPr id="15" name="Straight Connector 14"/>
          <p:cNvCxnSpPr/>
          <p:nvPr/>
        </p:nvCxnSpPr>
        <p:spPr>
          <a:xfrm>
            <a:off x="1514869" y="6171252"/>
            <a:ext cx="383481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1776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958849" y="4188907"/>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1506359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58849" y="2918068"/>
            <a:ext cx="4946651" cy="3240025"/>
          </a:xfrm>
        </p:spPr>
        <p:txBody>
          <a:bodyPr anchor="b">
            <a:normAutofit/>
          </a:bodyPr>
          <a:lstStyle>
            <a:lvl1pPr algn="ctr">
              <a:defRPr sz="3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58849" y="6639750"/>
            <a:ext cx="4946651" cy="1937804"/>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31" name="Straight Connector 30"/>
          <p:cNvCxnSpPr/>
          <p:nvPr/>
        </p:nvCxnSpPr>
        <p:spPr>
          <a:xfrm>
            <a:off x="958850" y="6398919"/>
            <a:ext cx="494665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024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958849" y="4188907"/>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82649" y="1627267"/>
            <a:ext cx="5099051" cy="231798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82650" y="4421632"/>
            <a:ext cx="2503170" cy="612851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3483864" y="4421632"/>
            <a:ext cx="2503170" cy="612851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599184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51" y="4726281"/>
            <a:ext cx="2503170" cy="102446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Content Placeholder 3"/>
          <p:cNvSpPr>
            <a:spLocks noGrp="1"/>
          </p:cNvSpPr>
          <p:nvPr>
            <p:ph sz="half" idx="2"/>
          </p:nvPr>
        </p:nvSpPr>
        <p:spPr>
          <a:xfrm>
            <a:off x="882651" y="5765801"/>
            <a:ext cx="2503170" cy="4811776"/>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3481374" y="4726281"/>
            <a:ext cx="2503170" cy="102446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Content Placeholder 5"/>
          <p:cNvSpPr>
            <a:spLocks noGrp="1"/>
          </p:cNvSpPr>
          <p:nvPr>
            <p:ph sz="quarter" idx="4"/>
          </p:nvPr>
        </p:nvSpPr>
        <p:spPr>
          <a:xfrm>
            <a:off x="3481374" y="5765801"/>
            <a:ext cx="2503170" cy="4811776"/>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‹Nº›</a:t>
            </a:fld>
            <a:endParaRPr lang="en-US"/>
          </a:p>
        </p:txBody>
      </p:sp>
      <p:cxnSp>
        <p:nvCxnSpPr>
          <p:cNvPr id="41" name="Straight Connector 40"/>
          <p:cNvCxnSpPr/>
          <p:nvPr/>
        </p:nvCxnSpPr>
        <p:spPr>
          <a:xfrm>
            <a:off x="958849" y="418608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2837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82649" y="1627267"/>
            <a:ext cx="5099051" cy="2317986"/>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‹Nº›</a:t>
            </a:fld>
            <a:endParaRPr lang="en-US"/>
          </a:p>
        </p:txBody>
      </p:sp>
      <p:cxnSp>
        <p:nvCxnSpPr>
          <p:cNvPr id="14" name="Straight Connector 13"/>
          <p:cNvCxnSpPr/>
          <p:nvPr/>
        </p:nvCxnSpPr>
        <p:spPr>
          <a:xfrm>
            <a:off x="958849" y="418608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7301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459278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2648" y="2468505"/>
            <a:ext cx="1902599" cy="2438400"/>
          </a:xfrm>
        </p:spPr>
        <p:txBody>
          <a:bodyPr anchor="b">
            <a:normAutofit/>
          </a:bodyPr>
          <a:lstStyle>
            <a:lvl1pPr algn="ctr">
              <a:defRPr sz="18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090047" y="1746014"/>
            <a:ext cx="2891654" cy="869997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82648" y="5388560"/>
            <a:ext cx="1902599" cy="433494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cxnSp>
        <p:nvCxnSpPr>
          <p:cNvPr id="16" name="Straight Connector 15"/>
          <p:cNvCxnSpPr/>
          <p:nvPr/>
        </p:nvCxnSpPr>
        <p:spPr>
          <a:xfrm>
            <a:off x="958849" y="5177836"/>
            <a:ext cx="175019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6252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2649" y="3349035"/>
            <a:ext cx="2724152" cy="2438400"/>
          </a:xfrm>
        </p:spPr>
        <p:txBody>
          <a:bodyPr anchor="b">
            <a:normAutofit/>
          </a:bodyPr>
          <a:lstStyle>
            <a:lvl1pPr algn="ctr">
              <a:defRPr sz="1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3887302" y="1836325"/>
            <a:ext cx="2197097" cy="8519353"/>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82649" y="5787435"/>
            <a:ext cx="2724151" cy="325120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379360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inspirado en el invierno">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bwMode="ltGray">
          <a:xfrm>
            <a:off x="3000375" y="1354666"/>
            <a:ext cx="3600450" cy="5937956"/>
          </a:xfrm>
          <a:prstGeom prst="rect">
            <a:avLst/>
          </a:prstGeom>
          <a:gradFill>
            <a:gsLst>
              <a:gs pos="417">
                <a:schemeClr val="bg2">
                  <a:lumMod val="35000"/>
                  <a:lumOff val="65000"/>
                </a:schemeClr>
              </a:gs>
              <a:gs pos="100000">
                <a:schemeClr val="bg2"/>
              </a:gs>
            </a:gsLst>
            <a:lin ang="5400000" scaled="0"/>
          </a:gradFill>
          <a:ln w="152400">
            <a:solidFill>
              <a:srgbClr val="FFFFFF"/>
            </a:solid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a:xfrm>
            <a:off x="3180398" y="1806224"/>
            <a:ext cx="3240405" cy="3251200"/>
          </a:xfrm>
        </p:spPr>
        <p:txBody>
          <a:bodyPr rtlCol="0" anchor="b">
            <a:normAutofit/>
          </a:bodyPr>
          <a:lstStyle>
            <a:lvl1pPr algn="ctr">
              <a:lnSpc>
                <a:spcPct val="80000"/>
              </a:lnSpc>
              <a:defRPr sz="3038"/>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3180398" y="5298252"/>
            <a:ext cx="3240405" cy="1625600"/>
          </a:xfrm>
        </p:spPr>
        <p:txBody>
          <a:bodyPr rtlCol="0">
            <a:normAutofit/>
          </a:bodyPr>
          <a:lstStyle>
            <a:lvl1pPr marL="0" indent="0" algn="ctr">
              <a:spcBef>
                <a:spcPts val="675"/>
              </a:spcBef>
              <a:buNone/>
              <a:defRPr sz="1125">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rtl="0"/>
            <a:r>
              <a:rPr lang="es-ES" noProof="0"/>
              <a:t>Haga clic para modificar los estilos de texto del patrón</a:t>
            </a:r>
          </a:p>
        </p:txBody>
      </p:sp>
    </p:spTree>
    <p:extLst>
      <p:ext uri="{BB962C8B-B14F-4D97-AF65-F5344CB8AC3E}">
        <p14:creationId xmlns:p14="http://schemas.microsoft.com/office/powerpoint/2010/main" val="198508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82649" y="8560738"/>
            <a:ext cx="5099051" cy="1007534"/>
          </a:xfrm>
        </p:spPr>
        <p:txBody>
          <a:bodyPr anchor="b">
            <a:normAutofit/>
          </a:bodyPr>
          <a:lstStyle>
            <a:lvl1pPr algn="ctr">
              <a:defRPr sz="18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69695" y="1836326"/>
            <a:ext cx="5318612" cy="597558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82649" y="9568272"/>
            <a:ext cx="5099051" cy="87771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534464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82649" y="1612219"/>
            <a:ext cx="5099051" cy="5507307"/>
          </a:xfrm>
        </p:spPr>
        <p:txBody>
          <a:bodyPr anchor="ctr">
            <a:normAutofit/>
          </a:bodyPr>
          <a:lstStyle>
            <a:lvl1pPr algn="ctr">
              <a:defRPr sz="2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49" y="7601184"/>
            <a:ext cx="5099052" cy="2844804"/>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5" name="Straight Connector 14"/>
          <p:cNvCxnSpPr/>
          <p:nvPr/>
        </p:nvCxnSpPr>
        <p:spPr>
          <a:xfrm>
            <a:off x="958849" y="7360354"/>
            <a:ext cx="495481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556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00750" y="1746012"/>
            <a:ext cx="4800188" cy="4214521"/>
          </a:xfrm>
        </p:spPr>
        <p:txBody>
          <a:bodyPr anchor="ctr">
            <a:normAutofit/>
          </a:bodyPr>
          <a:lstStyle>
            <a:lvl1pPr algn="ctr">
              <a:defRPr sz="24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200150" y="5960532"/>
            <a:ext cx="4419599" cy="1158992"/>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882647" y="7721601"/>
            <a:ext cx="5099054" cy="2724386"/>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
        <p:nvSpPr>
          <p:cNvPr id="14" name="TextBox 13"/>
          <p:cNvSpPr txBox="1"/>
          <p:nvPr/>
        </p:nvSpPr>
        <p:spPr>
          <a:xfrm>
            <a:off x="637477" y="1609532"/>
            <a:ext cx="342989" cy="1039602"/>
          </a:xfrm>
          <a:prstGeom prst="rect">
            <a:avLst/>
          </a:prstGeom>
        </p:spPr>
        <p:txBody>
          <a:bodyPr vert="horz" lIns="68580" tIns="34290" rIns="68580" bIns="34290" rtlCol="0" anchor="ctr">
            <a:noAutofit/>
          </a:bodyPr>
          <a:lstStyle/>
          <a:p>
            <a:pPr lvl="0"/>
            <a:r>
              <a:rPr lang="en-US" sz="5400" dirty="0">
                <a:solidFill>
                  <a:schemeClr val="tx1"/>
                </a:solidFill>
                <a:effectLst/>
              </a:rPr>
              <a:t>“</a:t>
            </a:r>
          </a:p>
        </p:txBody>
      </p:sp>
      <p:sp>
        <p:nvSpPr>
          <p:cNvPr id="15" name="TextBox 14"/>
          <p:cNvSpPr txBox="1"/>
          <p:nvPr/>
        </p:nvSpPr>
        <p:spPr>
          <a:xfrm>
            <a:off x="5725128" y="5027324"/>
            <a:ext cx="342989" cy="1039602"/>
          </a:xfrm>
          <a:prstGeom prst="rect">
            <a:avLst/>
          </a:prstGeom>
        </p:spPr>
        <p:txBody>
          <a:bodyPr vert="horz" lIns="68580" tIns="34290" rIns="68580" bIns="34290" rtlCol="0" anchor="ctr">
            <a:noAutofit/>
          </a:bodyPr>
          <a:lstStyle/>
          <a:p>
            <a:pPr lvl="0" algn="r"/>
            <a:r>
              <a:rPr lang="en-US" sz="5400" dirty="0">
                <a:solidFill>
                  <a:schemeClr val="tx1"/>
                </a:solidFill>
                <a:effectLst/>
              </a:rPr>
              <a:t>”</a:t>
            </a:r>
          </a:p>
        </p:txBody>
      </p:sp>
      <p:cxnSp>
        <p:nvCxnSpPr>
          <p:cNvPr id="19" name="Straight Connector 18"/>
          <p:cNvCxnSpPr/>
          <p:nvPr/>
        </p:nvCxnSpPr>
        <p:spPr>
          <a:xfrm>
            <a:off x="958849" y="7360354"/>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87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82652" y="5881922"/>
            <a:ext cx="5099046" cy="2611200"/>
          </a:xfrm>
        </p:spPr>
        <p:txBody>
          <a:bodyPr anchor="b">
            <a:normAutofit/>
          </a:bodyPr>
          <a:lstStyle>
            <a:lvl1pPr algn="l">
              <a:defRPr sz="2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51" y="8493122"/>
            <a:ext cx="5099048" cy="15296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extLst>
      <p:ext uri="{BB962C8B-B14F-4D97-AF65-F5344CB8AC3E}">
        <p14:creationId xmlns:p14="http://schemas.microsoft.com/office/powerpoint/2010/main" val="2755734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57062" y="1746012"/>
            <a:ext cx="4743876" cy="3988743"/>
          </a:xfrm>
        </p:spPr>
        <p:txBody>
          <a:bodyPr anchor="ctr">
            <a:normAutofit/>
          </a:bodyPr>
          <a:lstStyle>
            <a:lvl1pPr algn="ctr">
              <a:defRPr sz="2400" b="0" cap="none">
                <a:solidFill>
                  <a:schemeClr val="tx1"/>
                </a:solidFill>
              </a:defRPr>
            </a:lvl1pPr>
          </a:lstStyle>
          <a:p>
            <a:r>
              <a:rPr lang="es-ES" smtClean="0"/>
              <a:t>Haga clic para modificar el estilo de título del patrón</a:t>
            </a:r>
            <a:endParaRPr lang="en-US" dirty="0"/>
          </a:p>
        </p:txBody>
      </p:sp>
      <p:sp>
        <p:nvSpPr>
          <p:cNvPr id="18" name="Text Placeholder 2"/>
          <p:cNvSpPr>
            <a:spLocks noGrp="1"/>
          </p:cNvSpPr>
          <p:nvPr>
            <p:ph type="body" idx="13"/>
          </p:nvPr>
        </p:nvSpPr>
        <p:spPr>
          <a:xfrm>
            <a:off x="882651" y="6469888"/>
            <a:ext cx="5099048" cy="1576832"/>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882649" y="8052742"/>
            <a:ext cx="5099052" cy="2393244"/>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
        <p:nvSpPr>
          <p:cNvPr id="12" name="TextBox 11"/>
          <p:cNvSpPr txBox="1"/>
          <p:nvPr/>
        </p:nvSpPr>
        <p:spPr>
          <a:xfrm>
            <a:off x="658546" y="1594480"/>
            <a:ext cx="342989" cy="103960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5737348" y="4635961"/>
            <a:ext cx="342989" cy="103960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958849" y="609600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702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882649" y="1746012"/>
            <a:ext cx="5099051" cy="4079052"/>
          </a:xfrm>
        </p:spPr>
        <p:txBody>
          <a:bodyPr vert="horz" lIns="91440" tIns="45720" rIns="91440" bIns="45720" rtlCol="0" anchor="ctr">
            <a:normAutofit/>
          </a:bodyPr>
          <a:lstStyle>
            <a:lvl1pPr>
              <a:defRPr lang="en-US" sz="2400" b="0" dirty="0"/>
            </a:lvl1pPr>
          </a:lstStyle>
          <a:p>
            <a:pPr marL="0" lvl="0"/>
            <a:r>
              <a:rPr lang="es-ES" smtClean="0"/>
              <a:t>Haga clic para modificar el estilo de título del patrón</a:t>
            </a:r>
            <a:endParaRPr lang="en-US" dirty="0"/>
          </a:p>
        </p:txBody>
      </p:sp>
      <p:sp>
        <p:nvSpPr>
          <p:cNvPr id="14" name="Text Placeholder 2"/>
          <p:cNvSpPr>
            <a:spLocks noGrp="1"/>
          </p:cNvSpPr>
          <p:nvPr>
            <p:ph type="body" idx="13"/>
          </p:nvPr>
        </p:nvSpPr>
        <p:spPr>
          <a:xfrm>
            <a:off x="882651" y="6339840"/>
            <a:ext cx="5099048" cy="1609344"/>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882649" y="7947379"/>
            <a:ext cx="5099051" cy="2498608"/>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5" name="Straight Connector 14"/>
          <p:cNvCxnSpPr/>
          <p:nvPr/>
        </p:nvCxnSpPr>
        <p:spPr>
          <a:xfrm>
            <a:off x="958852" y="6096000"/>
            <a:ext cx="495481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6702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82649" y="4426908"/>
            <a:ext cx="5099052" cy="6019081"/>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4" name="Straight Connector 13"/>
          <p:cNvCxnSpPr/>
          <p:nvPr/>
        </p:nvCxnSpPr>
        <p:spPr>
          <a:xfrm>
            <a:off x="958850" y="4186080"/>
            <a:ext cx="495481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5426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67500" y="1612220"/>
            <a:ext cx="1214198" cy="883376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82651" y="1612220"/>
            <a:ext cx="3686632" cy="8833765"/>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cxnSp>
        <p:nvCxnSpPr>
          <p:cNvPr id="14" name="Straight Connector 13"/>
          <p:cNvCxnSpPr/>
          <p:nvPr/>
        </p:nvCxnSpPr>
        <p:spPr>
          <a:xfrm>
            <a:off x="4684134" y="1612220"/>
            <a:ext cx="0" cy="8833765"/>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5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ángulo 7"/>
          <p:cNvSpPr/>
          <p:nvPr/>
        </p:nvSpPr>
        <p:spPr bwMode="ltGray">
          <a:xfrm>
            <a:off x="-1" y="812800"/>
            <a:ext cx="6856215" cy="2257778"/>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9" name="Rectángulo 8"/>
          <p:cNvSpPr/>
          <p:nvPr/>
        </p:nvSpPr>
        <p:spPr bwMode="ltGray">
          <a:xfrm>
            <a:off x="0" y="3018197"/>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10" name="Rectángulo 9"/>
          <p:cNvSpPr/>
          <p:nvPr/>
        </p:nvSpPr>
        <p:spPr bwMode="ltGray">
          <a:xfrm>
            <a:off x="0" y="812800"/>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600075" y="3657599"/>
            <a:ext cx="2726055" cy="7721602"/>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3531870" y="3657599"/>
            <a:ext cx="2726055" cy="7721602"/>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pie de página 5"/>
          <p:cNvSpPr>
            <a:spLocks noGrp="1"/>
          </p:cNvSpPr>
          <p:nvPr>
            <p:ph type="ftr" sz="quarter" idx="11"/>
          </p:nvPr>
        </p:nvSpPr>
        <p:spPr/>
        <p:txBody>
          <a:bodyPr rtlCol="0"/>
          <a:lstStyle/>
          <a:p>
            <a:pPr rtl="0"/>
            <a:r>
              <a:rPr lang="es-ES" noProof="0" dirty="0"/>
              <a:t>Agregar un pie de página</a:t>
            </a:r>
          </a:p>
        </p:txBody>
      </p:sp>
      <p:sp>
        <p:nvSpPr>
          <p:cNvPr id="5" name="Marcador de posición de fecha 4"/>
          <p:cNvSpPr>
            <a:spLocks noGrp="1"/>
          </p:cNvSpPr>
          <p:nvPr>
            <p:ph type="dt" sz="half" idx="10"/>
          </p:nvPr>
        </p:nvSpPr>
        <p:spPr/>
        <p:txBody>
          <a:bodyPr rtlCol="0"/>
          <a:lstStyle/>
          <a:p>
            <a:pPr rtl="0"/>
            <a:fld id="{62A64E4E-C9A6-4634-8623-B37F90984C14}" type="datetime1">
              <a:rPr lang="es-ES" noProof="0" smtClean="0"/>
              <a:t>22/10/2021</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19770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p:cNvSpPr/>
          <p:nvPr/>
        </p:nvSpPr>
        <p:spPr bwMode="ltGray">
          <a:xfrm>
            <a:off x="-1" y="812800"/>
            <a:ext cx="6856215" cy="2257778"/>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11" name="Rectángulo 10"/>
          <p:cNvSpPr/>
          <p:nvPr/>
        </p:nvSpPr>
        <p:spPr bwMode="ltGray">
          <a:xfrm>
            <a:off x="0" y="3018197"/>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12" name="Rectángulo 11"/>
          <p:cNvSpPr/>
          <p:nvPr/>
        </p:nvSpPr>
        <p:spPr bwMode="ltGray">
          <a:xfrm>
            <a:off x="0" y="812800"/>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600075" y="3657599"/>
            <a:ext cx="2726055" cy="1544322"/>
          </a:xfrm>
        </p:spPr>
        <p:txBody>
          <a:bodyPr rtlCol="0" anchor="ctr"/>
          <a:lstStyle>
            <a:lvl1pPr marL="0" indent="0">
              <a:buNone/>
              <a:defRPr sz="1350" b="0" cap="small" baseline="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600075" y="5201920"/>
            <a:ext cx="2726055" cy="617728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3531870" y="3657599"/>
            <a:ext cx="2726055" cy="1544322"/>
          </a:xfrm>
        </p:spPr>
        <p:txBody>
          <a:bodyPr rtlCol="0" anchor="ctr"/>
          <a:lstStyle>
            <a:lvl1pPr marL="0" indent="0">
              <a:buNone/>
              <a:defRPr sz="1350" b="0" cap="small" baseline="0">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3531870" y="5201920"/>
            <a:ext cx="2726055" cy="617728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8" name="Marcador de posición de pie de página 7"/>
          <p:cNvSpPr>
            <a:spLocks noGrp="1"/>
          </p:cNvSpPr>
          <p:nvPr>
            <p:ph type="ftr" sz="quarter" idx="11"/>
          </p:nvPr>
        </p:nvSpPr>
        <p:spPr/>
        <p:txBody>
          <a:bodyPr rtlCol="0"/>
          <a:lstStyle/>
          <a:p>
            <a:pPr rtl="0"/>
            <a:r>
              <a:rPr lang="es-ES" noProof="0" dirty="0"/>
              <a:t>Agregar un pie de página</a:t>
            </a:r>
          </a:p>
        </p:txBody>
      </p:sp>
      <p:sp>
        <p:nvSpPr>
          <p:cNvPr id="7" name="Marcador de posición de fecha 6"/>
          <p:cNvSpPr>
            <a:spLocks noGrp="1"/>
          </p:cNvSpPr>
          <p:nvPr>
            <p:ph type="dt" sz="half" idx="10"/>
          </p:nvPr>
        </p:nvSpPr>
        <p:spPr/>
        <p:txBody>
          <a:bodyPr rtlCol="0"/>
          <a:lstStyle/>
          <a:p>
            <a:pPr rtl="0"/>
            <a:fld id="{C350FF10-2E25-4769-B8E3-432EFA9A14B3}" type="datetime1">
              <a:rPr lang="es-ES" noProof="0" smtClean="0"/>
              <a:t>22/10/2021</a:t>
            </a:fld>
            <a:endParaRPr lang="es-ES" noProof="0" dirty="0"/>
          </a:p>
        </p:txBody>
      </p:sp>
      <p:sp>
        <p:nvSpPr>
          <p:cNvPr id="9" name="Marcador de posición de número de diapositiva 8"/>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133210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Rectángulo 5"/>
          <p:cNvSpPr/>
          <p:nvPr/>
        </p:nvSpPr>
        <p:spPr bwMode="ltGray">
          <a:xfrm>
            <a:off x="-1" y="812800"/>
            <a:ext cx="6856215" cy="2257778"/>
          </a:xfrm>
          <a:prstGeom prst="rect">
            <a:avLst/>
          </a:prstGeom>
          <a:gradFill>
            <a:gsLst>
              <a:gs pos="417">
                <a:schemeClr val="bg2">
                  <a:lumMod val="20000"/>
                  <a:lumOff val="80000"/>
                </a:schemeClr>
              </a:gs>
              <a:gs pos="100000">
                <a:schemeClr val="bg2"/>
              </a:gs>
            </a:gsLst>
            <a:lin ang="5400000" scaled="0"/>
          </a:gradFill>
          <a:ln w="152400">
            <a:noFill/>
            <a:miter lim="800000"/>
          </a:ln>
          <a:scene3d>
            <a:camera prst="orthographicFront"/>
            <a:lightRig rig="threePt" dir="t"/>
          </a:scene3d>
          <a:sp3d>
            <a:contourClr>
              <a:srgbClr val="B0BCB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7" name="Rectángulo 6"/>
          <p:cNvSpPr/>
          <p:nvPr/>
        </p:nvSpPr>
        <p:spPr bwMode="ltGray">
          <a:xfrm>
            <a:off x="0" y="3018197"/>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8" name="Rectángulo 7"/>
          <p:cNvSpPr/>
          <p:nvPr/>
        </p:nvSpPr>
        <p:spPr bwMode="ltGray">
          <a:xfrm>
            <a:off x="0" y="812800"/>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4" name="Marcador de posición de pie de página 3"/>
          <p:cNvSpPr>
            <a:spLocks noGrp="1"/>
          </p:cNvSpPr>
          <p:nvPr>
            <p:ph type="ftr" sz="quarter" idx="11"/>
          </p:nvPr>
        </p:nvSpPr>
        <p:spPr/>
        <p:txBody>
          <a:bodyPr rtlCol="0"/>
          <a:lstStyle/>
          <a:p>
            <a:pPr rtl="0"/>
            <a:r>
              <a:rPr lang="es-ES" noProof="0" dirty="0"/>
              <a:t>Agregar un pie de página</a:t>
            </a:r>
          </a:p>
        </p:txBody>
      </p:sp>
      <p:sp>
        <p:nvSpPr>
          <p:cNvPr id="3" name="Marcador de posición de fecha 2"/>
          <p:cNvSpPr>
            <a:spLocks noGrp="1"/>
          </p:cNvSpPr>
          <p:nvPr>
            <p:ph type="dt" sz="half" idx="10"/>
          </p:nvPr>
        </p:nvSpPr>
        <p:spPr/>
        <p:txBody>
          <a:bodyPr rtlCol="0"/>
          <a:lstStyle/>
          <a:p>
            <a:pPr rtl="0"/>
            <a:fld id="{09F9EC7C-A369-4E89-91B2-7806C31A9CA4}" type="datetime1">
              <a:rPr lang="es-ES" noProof="0" smtClean="0"/>
              <a:t>22/10/2021</a:t>
            </a:fld>
            <a:endParaRPr lang="es-ES" noProof="0" dirty="0"/>
          </a:p>
        </p:txBody>
      </p:sp>
      <p:sp>
        <p:nvSpPr>
          <p:cNvPr id="5" name="Marcador de posición de número de diapositiva 4"/>
          <p:cNvSpPr>
            <a:spLocks noGrp="1"/>
          </p:cNvSpPr>
          <p:nvPr>
            <p:ph type="sldNum" sz="quarter" idx="12"/>
          </p:nvPr>
        </p:nvSpPr>
        <p:spPr/>
        <p:txBody>
          <a:bodyPr rtlCol="0"/>
          <a:lstStyle/>
          <a:p>
            <a:pPr rtl="0"/>
            <a:fld id="{5E3DCFCC-8C7B-4574-91B2-C3342261C6C2}" type="slidenum">
              <a:rPr lang="es-ES" noProof="0" smtClean="0"/>
              <a:t>‹Nº›</a:t>
            </a:fld>
            <a:endParaRPr lang="es-ES" noProof="0" dirty="0"/>
          </a:p>
        </p:txBody>
      </p:sp>
    </p:spTree>
    <p:extLst>
      <p:ext uri="{BB962C8B-B14F-4D97-AF65-F5344CB8AC3E}">
        <p14:creationId xmlns:p14="http://schemas.microsoft.com/office/powerpoint/2010/main" val="214918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image" Target="../media/image10.png"/><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image" Target="../media/image9.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10.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9.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1"/>
            <a:ext cx="6856286" cy="809620"/>
          </a:xfrm>
          <a:prstGeom prst="rect">
            <a:avLst/>
          </a:prstGeom>
        </p:spPr>
      </p:pic>
      <p:sp>
        <p:nvSpPr>
          <p:cNvPr id="10" name="Rectángulo 9"/>
          <p:cNvSpPr/>
          <p:nvPr userDrawn="1"/>
        </p:nvSpPr>
        <p:spPr bwMode="ltGray">
          <a:xfrm>
            <a:off x="0" y="812800"/>
            <a:ext cx="6856214" cy="97536"/>
          </a:xfrm>
          <a:prstGeom prst="rect">
            <a:avLst/>
          </a:prstGeom>
          <a:solidFill>
            <a:schemeClr val="bg1"/>
          </a:solidFill>
          <a:ln w="152400">
            <a:noFill/>
            <a:miter lim="800000"/>
          </a:ln>
          <a:scene3d>
            <a:camera prst="orthographicFront"/>
            <a:lightRig rig="threePt" dir="t"/>
          </a:scene3d>
          <a:sp3d contourW="12700">
            <a:contourClr>
              <a:schemeClr val="bg2">
                <a:lumMod val="60000"/>
                <a:lumOff val="4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013" noProof="0" dirty="0"/>
          </a:p>
        </p:txBody>
      </p:sp>
      <p:sp>
        <p:nvSpPr>
          <p:cNvPr id="2" name="Marcador de posición de título 1"/>
          <p:cNvSpPr>
            <a:spLocks noGrp="1"/>
          </p:cNvSpPr>
          <p:nvPr>
            <p:ph type="title"/>
          </p:nvPr>
        </p:nvSpPr>
        <p:spPr>
          <a:xfrm>
            <a:off x="600075" y="999648"/>
            <a:ext cx="5657850" cy="195072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600075" y="3657600"/>
            <a:ext cx="5657850" cy="7721600"/>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4"/>
          <p:cNvSpPr>
            <a:spLocks noGrp="1"/>
          </p:cNvSpPr>
          <p:nvPr>
            <p:ph type="ftr" sz="quarter" idx="3"/>
          </p:nvPr>
        </p:nvSpPr>
        <p:spPr>
          <a:xfrm>
            <a:off x="600075" y="11589925"/>
            <a:ext cx="3986213" cy="359364"/>
          </a:xfrm>
          <a:prstGeom prst="rect">
            <a:avLst/>
          </a:prstGeom>
        </p:spPr>
        <p:txBody>
          <a:bodyPr vert="horz" lIns="91440" tIns="45720" rIns="91440" bIns="45720" rtlCol="0" anchor="ctr"/>
          <a:lstStyle>
            <a:lvl1pPr algn="l">
              <a:defRPr sz="619">
                <a:solidFill>
                  <a:schemeClr val="tx1"/>
                </a:solidFill>
              </a:defRPr>
            </a:lvl1pPr>
          </a:lstStyle>
          <a:p>
            <a:pPr rtl="0"/>
            <a:r>
              <a:rPr lang="es-ES" noProof="0" dirty="0"/>
              <a:t>Agregar un pie de página</a:t>
            </a:r>
          </a:p>
        </p:txBody>
      </p:sp>
      <p:sp>
        <p:nvSpPr>
          <p:cNvPr id="4" name="Marcador de posición de fecha 3"/>
          <p:cNvSpPr>
            <a:spLocks noGrp="1"/>
          </p:cNvSpPr>
          <p:nvPr>
            <p:ph type="dt" sz="half" idx="2"/>
          </p:nvPr>
        </p:nvSpPr>
        <p:spPr>
          <a:xfrm>
            <a:off x="4714875" y="11589925"/>
            <a:ext cx="900113" cy="359364"/>
          </a:xfrm>
          <a:prstGeom prst="rect">
            <a:avLst/>
          </a:prstGeom>
        </p:spPr>
        <p:txBody>
          <a:bodyPr vert="horz" lIns="91440" tIns="45720" rIns="91440" bIns="45720" rtlCol="0" anchor="ctr"/>
          <a:lstStyle>
            <a:lvl1pPr algn="r">
              <a:defRPr sz="619">
                <a:solidFill>
                  <a:schemeClr val="tx1"/>
                </a:solidFill>
              </a:defRPr>
            </a:lvl1pPr>
          </a:lstStyle>
          <a:p>
            <a:pPr rtl="0"/>
            <a:fld id="{EEBCEBBF-8312-41EA-8877-54DF3A36F7BD}" type="datetime1">
              <a:rPr lang="es-ES" noProof="0" smtClean="0"/>
              <a:t>22/10/2021</a:t>
            </a:fld>
            <a:endParaRPr lang="es-ES" noProof="0" dirty="0"/>
          </a:p>
        </p:txBody>
      </p:sp>
      <p:sp>
        <p:nvSpPr>
          <p:cNvPr id="6" name="Marcador de posición de número de diapositiva 5"/>
          <p:cNvSpPr>
            <a:spLocks noGrp="1"/>
          </p:cNvSpPr>
          <p:nvPr>
            <p:ph type="sldNum" sz="quarter" idx="4"/>
          </p:nvPr>
        </p:nvSpPr>
        <p:spPr>
          <a:xfrm>
            <a:off x="5743575" y="11589925"/>
            <a:ext cx="514350" cy="359364"/>
          </a:xfrm>
          <a:prstGeom prst="rect">
            <a:avLst/>
          </a:prstGeom>
        </p:spPr>
        <p:txBody>
          <a:bodyPr vert="horz" lIns="91440" tIns="45720" rIns="91440" bIns="45720" rtlCol="0" anchor="ctr"/>
          <a:lstStyle>
            <a:lvl1pPr algn="r">
              <a:defRPr sz="619">
                <a:solidFill>
                  <a:schemeClr val="tx1"/>
                </a:solidFill>
              </a:defRPr>
            </a:lvl1pPr>
          </a:lstStyle>
          <a:p>
            <a:pPr rtl="0"/>
            <a:fld id="{5E3DCFCC-8C7B-4574-91B2-C3342261C6C2}" type="slidenum">
              <a:rPr lang="es-ES" noProof="0" smtClean="0"/>
              <a:pPr rtl="0"/>
              <a:t>‹Nº›</a:t>
            </a:fld>
            <a:endParaRPr lang="es-ES" noProof="0" dirty="0"/>
          </a:p>
        </p:txBody>
      </p:sp>
    </p:spTree>
    <p:extLst>
      <p:ext uri="{BB962C8B-B14F-4D97-AF65-F5344CB8AC3E}">
        <p14:creationId xmlns:p14="http://schemas.microsoft.com/office/powerpoint/2010/main" val="19853144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514350" rtl="0" eaLnBrk="1" latinLnBrk="0" hangingPunct="1">
        <a:lnSpc>
          <a:spcPct val="90000"/>
        </a:lnSpc>
        <a:spcBef>
          <a:spcPct val="0"/>
        </a:spcBef>
        <a:buNone/>
        <a:defRPr sz="2025" kern="1200" cap="small" baseline="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1013"/>
        </a:spcBef>
        <a:buClr>
          <a:schemeClr val="bg2"/>
        </a:buClr>
        <a:buSzPct val="90000"/>
        <a:buFont typeface="Wingdings" panose="05000000000000000000" pitchFamily="2" charset="2"/>
        <a:buChar char="§"/>
        <a:defRPr sz="1350" kern="1200">
          <a:solidFill>
            <a:schemeClr val="tx1"/>
          </a:solidFill>
          <a:latin typeface="+mn-lt"/>
          <a:ea typeface="+mn-ea"/>
          <a:cs typeface="+mn-cs"/>
        </a:defRPr>
      </a:lvl1pPr>
      <a:lvl2pPr marL="282893" indent="-128588" algn="l" defTabSz="514350" rtl="0" eaLnBrk="1" latinLnBrk="0" hangingPunct="1">
        <a:lnSpc>
          <a:spcPct val="90000"/>
        </a:lnSpc>
        <a:spcBef>
          <a:spcPts val="675"/>
        </a:spcBef>
        <a:buClr>
          <a:schemeClr val="bg2"/>
        </a:buClr>
        <a:buSzPct val="90000"/>
        <a:buFont typeface="Wingdings" panose="05000000000000000000" pitchFamily="2" charset="2"/>
        <a:buChar char="§"/>
        <a:defRPr sz="1125" kern="1200">
          <a:solidFill>
            <a:schemeClr val="tx1"/>
          </a:solidFill>
          <a:latin typeface="+mn-lt"/>
          <a:ea typeface="+mn-ea"/>
          <a:cs typeface="+mn-cs"/>
        </a:defRPr>
      </a:lvl2pPr>
      <a:lvl3pPr marL="437198" indent="-128588" algn="l" defTabSz="514350" rtl="0" eaLnBrk="1" latinLnBrk="0" hangingPunct="1">
        <a:lnSpc>
          <a:spcPct val="90000"/>
        </a:lnSpc>
        <a:spcBef>
          <a:spcPts val="450"/>
        </a:spcBef>
        <a:buClr>
          <a:schemeClr val="bg2"/>
        </a:buClr>
        <a:buSzPct val="90000"/>
        <a:buFont typeface="Wingdings" panose="05000000000000000000" pitchFamily="2" charset="2"/>
        <a:buChar char="§"/>
        <a:defRPr sz="1013" kern="1200">
          <a:solidFill>
            <a:schemeClr val="tx1"/>
          </a:solidFill>
          <a:latin typeface="+mn-lt"/>
          <a:ea typeface="+mn-ea"/>
          <a:cs typeface="+mn-cs"/>
        </a:defRPr>
      </a:lvl3pPr>
      <a:lvl4pPr marL="591503" indent="-102870" algn="l" defTabSz="514350" rtl="0" eaLnBrk="1" latinLnBrk="0" hangingPunct="1">
        <a:lnSpc>
          <a:spcPct val="90000"/>
        </a:lnSpc>
        <a:spcBef>
          <a:spcPts val="338"/>
        </a:spcBef>
        <a:buClr>
          <a:schemeClr val="bg2"/>
        </a:buClr>
        <a:buSzPct val="90000"/>
        <a:buFont typeface="Wingdings" panose="05000000000000000000" pitchFamily="2" charset="2"/>
        <a:buChar char="§"/>
        <a:defRPr sz="900" kern="1200">
          <a:solidFill>
            <a:schemeClr val="tx1"/>
          </a:solidFill>
          <a:latin typeface="+mn-lt"/>
          <a:ea typeface="+mn-ea"/>
          <a:cs typeface="+mn-cs"/>
        </a:defRPr>
      </a:lvl4pPr>
      <a:lvl5pPr marL="745808" indent="-102870" algn="l" defTabSz="514350" rtl="0" eaLnBrk="1" latinLnBrk="0" hangingPunct="1">
        <a:lnSpc>
          <a:spcPct val="90000"/>
        </a:lnSpc>
        <a:spcBef>
          <a:spcPts val="338"/>
        </a:spcBef>
        <a:buClr>
          <a:schemeClr val="bg2"/>
        </a:buClr>
        <a:buSzPct val="90000"/>
        <a:buFont typeface="Wingdings" panose="05000000000000000000" pitchFamily="2" charset="2"/>
        <a:buChar char="§"/>
        <a:defRPr sz="900" kern="1200">
          <a:solidFill>
            <a:schemeClr val="tx1"/>
          </a:solidFill>
          <a:latin typeface="+mn-lt"/>
          <a:ea typeface="+mn-ea"/>
          <a:cs typeface="+mn-cs"/>
        </a:defRPr>
      </a:lvl5pPr>
      <a:lvl6pPr marL="900113" indent="-102870" algn="l" defTabSz="514350" rtl="0" eaLnBrk="1" latinLnBrk="0" hangingPunct="1">
        <a:lnSpc>
          <a:spcPct val="90000"/>
        </a:lnSpc>
        <a:spcBef>
          <a:spcPts val="338"/>
        </a:spcBef>
        <a:buClr>
          <a:schemeClr val="bg2"/>
        </a:buClr>
        <a:buSzPct val="90000"/>
        <a:buFont typeface="Wingdings" panose="05000000000000000000" pitchFamily="2" charset="2"/>
        <a:buChar char="§"/>
        <a:defRPr sz="900" kern="1200">
          <a:solidFill>
            <a:schemeClr val="tx1"/>
          </a:solidFill>
          <a:latin typeface="+mn-lt"/>
          <a:ea typeface="+mn-ea"/>
          <a:cs typeface="+mn-cs"/>
        </a:defRPr>
      </a:lvl6pPr>
      <a:lvl7pPr marL="1054418" indent="-102870" algn="l" defTabSz="514350" rtl="0" eaLnBrk="1" latinLnBrk="0" hangingPunct="1">
        <a:lnSpc>
          <a:spcPct val="90000"/>
        </a:lnSpc>
        <a:spcBef>
          <a:spcPts val="338"/>
        </a:spcBef>
        <a:buClr>
          <a:schemeClr val="bg2"/>
        </a:buClr>
        <a:buSzPct val="90000"/>
        <a:buFont typeface="Wingdings" panose="05000000000000000000" pitchFamily="2" charset="2"/>
        <a:buChar char="§"/>
        <a:defRPr sz="900" kern="1200">
          <a:solidFill>
            <a:schemeClr val="tx1"/>
          </a:solidFill>
          <a:latin typeface="+mn-lt"/>
          <a:ea typeface="+mn-ea"/>
          <a:cs typeface="+mn-cs"/>
        </a:defRPr>
      </a:lvl7pPr>
      <a:lvl8pPr marL="1208723" indent="-102870" algn="l" defTabSz="514350" rtl="0" eaLnBrk="1" latinLnBrk="0" hangingPunct="1">
        <a:lnSpc>
          <a:spcPct val="90000"/>
        </a:lnSpc>
        <a:spcBef>
          <a:spcPts val="338"/>
        </a:spcBef>
        <a:buClr>
          <a:schemeClr val="bg2"/>
        </a:buClr>
        <a:buSzPct val="90000"/>
        <a:buFont typeface="Wingdings" panose="05000000000000000000" pitchFamily="2" charset="2"/>
        <a:buChar char="§"/>
        <a:defRPr sz="900" kern="1200">
          <a:solidFill>
            <a:schemeClr val="tx1"/>
          </a:solidFill>
          <a:latin typeface="+mn-lt"/>
          <a:ea typeface="+mn-ea"/>
          <a:cs typeface="+mn-cs"/>
        </a:defRPr>
      </a:lvl8pPr>
      <a:lvl9pPr marL="1363028" indent="-102870" algn="l" defTabSz="514350" rtl="0" eaLnBrk="1" latinLnBrk="0" hangingPunct="1">
        <a:lnSpc>
          <a:spcPct val="90000"/>
        </a:lnSpc>
        <a:spcBef>
          <a:spcPts val="338"/>
        </a:spcBef>
        <a:buClr>
          <a:schemeClr val="bg2"/>
        </a:buClr>
        <a:buSzPct val="90000"/>
        <a:buFont typeface="Wingdings" panose="05000000000000000000" pitchFamily="2" charset="2"/>
        <a:buChar char="§"/>
        <a:defRPr sz="900"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0"/>
            <a:ext cx="6864350" cy="12192000"/>
            <a:chOff x="0" y="0"/>
            <a:chExt cx="9152467" cy="6858000"/>
          </a:xfrm>
        </p:grpSpPr>
        <p:pic>
          <p:nvPicPr>
            <p:cNvPr id="8" name="Picture 7" descr="SD-PanelContent.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39">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39">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882649" y="1627267"/>
            <a:ext cx="5099051" cy="2317986"/>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49" y="4426908"/>
            <a:ext cx="5099052" cy="6124439"/>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767503" y="10596503"/>
            <a:ext cx="861212" cy="496711"/>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1D8BD707-D9CF-40AE-B4C6-C98DA3205C09}" type="datetimeFigureOut">
              <a:rPr lang="en-US" smtClean="0"/>
              <a:t>10/22/2021</a:t>
            </a:fld>
            <a:endParaRPr lang="en-US"/>
          </a:p>
        </p:txBody>
      </p:sp>
      <p:sp>
        <p:nvSpPr>
          <p:cNvPr id="5" name="Footer Placeholder 4"/>
          <p:cNvSpPr>
            <a:spLocks noGrp="1"/>
          </p:cNvSpPr>
          <p:nvPr>
            <p:ph type="ftr" sz="quarter" idx="3"/>
          </p:nvPr>
        </p:nvSpPr>
        <p:spPr>
          <a:xfrm>
            <a:off x="882649" y="10596503"/>
            <a:ext cx="3828500" cy="496711"/>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5685068" y="10596503"/>
            <a:ext cx="296633" cy="496711"/>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F15528-21DE-4FAA-801E-634DDDAF4B2B}" type="slidenum">
              <a:rPr lang="en-US" smtClean="0"/>
              <a:t>‹Nº›</a:t>
            </a:fld>
            <a:endParaRPr lang="en-US"/>
          </a:p>
        </p:txBody>
      </p:sp>
    </p:spTree>
    <p:extLst>
      <p:ext uri="{BB962C8B-B14F-4D97-AF65-F5344CB8AC3E}">
        <p14:creationId xmlns:p14="http://schemas.microsoft.com/office/powerpoint/2010/main" val="6365254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652" r:id="rId23"/>
    <p:sldLayoutId id="2147483653" r:id="rId24"/>
    <p:sldLayoutId id="2147483654" r:id="rId25"/>
    <p:sldLayoutId id="2147483658" r:id="rId26"/>
    <p:sldLayoutId id="2147483662" r:id="rId27"/>
    <p:sldLayoutId id="2147483663" r:id="rId28"/>
    <p:sldLayoutId id="2147483664" r:id="rId29"/>
    <p:sldLayoutId id="2147483665" r:id="rId30"/>
    <p:sldLayoutId id="2147483666" r:id="rId31"/>
    <p:sldLayoutId id="2147483669" r:id="rId32"/>
    <p:sldLayoutId id="2147483670" r:id="rId33"/>
    <p:sldLayoutId id="2147483667" r:id="rId34"/>
    <p:sldLayoutId id="2147483668" r:id="rId35"/>
    <p:sldLayoutId id="2147483660" r:id="rId36"/>
  </p:sldLayoutIdLst>
  <p:txStyles>
    <p:titleStyle>
      <a:lvl1pPr algn="ctr" defTabSz="342900"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0"/>
            <a:ext cx="6864350" cy="12192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882649" y="1627267"/>
            <a:ext cx="5099051" cy="2317986"/>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2649" y="4426908"/>
            <a:ext cx="5099052" cy="6124439"/>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767503" y="10596503"/>
            <a:ext cx="861212" cy="496711"/>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rtl="0"/>
            <a:fld id="{EEBCEBBF-8312-41EA-8877-54DF3A36F7BD}" type="datetime1">
              <a:rPr lang="es-ES" noProof="0" smtClean="0"/>
              <a:t>22/10/2021</a:t>
            </a:fld>
            <a:endParaRPr lang="es-ES" noProof="0" dirty="0"/>
          </a:p>
        </p:txBody>
      </p:sp>
      <p:sp>
        <p:nvSpPr>
          <p:cNvPr id="5" name="Footer Placeholder 4"/>
          <p:cNvSpPr>
            <a:spLocks noGrp="1"/>
          </p:cNvSpPr>
          <p:nvPr>
            <p:ph type="ftr" sz="quarter" idx="3"/>
          </p:nvPr>
        </p:nvSpPr>
        <p:spPr>
          <a:xfrm>
            <a:off x="882649" y="10596503"/>
            <a:ext cx="3828500" cy="496711"/>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rtl="0"/>
            <a:r>
              <a:rPr lang="es-ES" noProof="0" smtClean="0"/>
              <a:t>Agregar un pie de página</a:t>
            </a:r>
            <a:endParaRPr lang="es-ES" noProof="0" dirty="0"/>
          </a:p>
        </p:txBody>
      </p:sp>
      <p:sp>
        <p:nvSpPr>
          <p:cNvPr id="6" name="Slide Number Placeholder 5"/>
          <p:cNvSpPr>
            <a:spLocks noGrp="1"/>
          </p:cNvSpPr>
          <p:nvPr>
            <p:ph type="sldNum" sz="quarter" idx="4"/>
          </p:nvPr>
        </p:nvSpPr>
        <p:spPr>
          <a:xfrm>
            <a:off x="5685068" y="10596503"/>
            <a:ext cx="296633" cy="496711"/>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rtl="0"/>
            <a:fld id="{5E3DCFCC-8C7B-4574-91B2-C3342261C6C2}" type="slidenum">
              <a:rPr lang="es-ES" noProof="0" smtClean="0"/>
              <a:pPr rtl="0"/>
              <a:t>‹Nº›</a:t>
            </a:fld>
            <a:endParaRPr lang="es-ES" noProof="0" dirty="0"/>
          </a:p>
        </p:txBody>
      </p:sp>
    </p:spTree>
    <p:extLst>
      <p:ext uri="{BB962C8B-B14F-4D97-AF65-F5344CB8AC3E}">
        <p14:creationId xmlns:p14="http://schemas.microsoft.com/office/powerpoint/2010/main" val="18671560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hf sldNum="0" hdr="0" ftr="0" dt="0"/>
  <p:txStyles>
    <p:titleStyle>
      <a:lvl1pPr algn="ctr" defTabSz="342900"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file:///C:\Users\creye\OneDrive\Escritorio\material%20para%20clase\biocenosis-biotopo.jp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fif"/></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476266"/>
            <a:ext cx="6870787" cy="1950889"/>
          </a:xfrm>
          <a:prstGeom prst="rect">
            <a:avLst/>
          </a:prstGeom>
        </p:spPr>
      </p:pic>
      <p:sp>
        <p:nvSpPr>
          <p:cNvPr id="3" name="Subtítulo 2"/>
          <p:cNvSpPr>
            <a:spLocks noGrp="1"/>
          </p:cNvSpPr>
          <p:nvPr>
            <p:ph type="subTitle" idx="1"/>
          </p:nvPr>
        </p:nvSpPr>
        <p:spPr>
          <a:xfrm>
            <a:off x="9789999" y="1451711"/>
            <a:ext cx="5500687" cy="2943577"/>
          </a:xfrm>
        </p:spPr>
        <p:txBody>
          <a:bodyPr>
            <a:noAutofit/>
          </a:bodyPr>
          <a:lstStyle/>
          <a:p>
            <a:endParaRPr lang="en-US" sz="5400" dirty="0">
              <a:latin typeface="Arial" panose="020B0604020202020204" pitchFamily="34" charset="0"/>
              <a:cs typeface="Arial" panose="020B0604020202020204" pitchFamily="34" charset="0"/>
            </a:endParaRPr>
          </a:p>
        </p:txBody>
      </p:sp>
      <p:sp>
        <p:nvSpPr>
          <p:cNvPr id="4" name="Marcador de pie de página 3"/>
          <p:cNvSpPr>
            <a:spLocks noGrp="1"/>
          </p:cNvSpPr>
          <p:nvPr>
            <p:ph type="ftr" sz="quarter" idx="11"/>
          </p:nvPr>
        </p:nvSpPr>
        <p:spPr>
          <a:xfrm>
            <a:off x="1307782" y="10176825"/>
            <a:ext cx="4625023" cy="1581116"/>
          </a:xfrm>
        </p:spPr>
        <p:txBody>
          <a:bodyPr/>
          <a:lstStyle/>
          <a:p>
            <a:r>
              <a:rPr lang="es-MX" sz="3600" b="1" dirty="0" smtClean="0">
                <a:solidFill>
                  <a:schemeClr val="tx1"/>
                </a:solidFill>
              </a:rPr>
              <a:t>Profesora de Biología:</a:t>
            </a:r>
          </a:p>
          <a:p>
            <a:r>
              <a:rPr lang="es-MX" sz="3600" b="1" dirty="0" smtClean="0">
                <a:solidFill>
                  <a:schemeClr val="tx1"/>
                </a:solidFill>
              </a:rPr>
              <a:t> Carol Reyes </a:t>
            </a:r>
            <a:endParaRPr lang="en-US" sz="3600" b="1" dirty="0">
              <a:solidFill>
                <a:schemeClr val="tx1"/>
              </a:solidFill>
            </a:endParaRPr>
          </a:p>
        </p:txBody>
      </p:sp>
      <p:sp>
        <p:nvSpPr>
          <p:cNvPr id="5" name="Marcador de número de diapositiva 4"/>
          <p:cNvSpPr>
            <a:spLocks noGrp="1"/>
          </p:cNvSpPr>
          <p:nvPr>
            <p:ph type="sldNum" sz="quarter" idx="12"/>
          </p:nvPr>
        </p:nvSpPr>
        <p:spPr/>
        <p:txBody>
          <a:bodyPr/>
          <a:lstStyle/>
          <a:p>
            <a:fld id="{B13E309E-FF4C-4E6C-8F52-7541AECF9DAE}" type="slidenum">
              <a:rPr lang="en-US" smtClean="0"/>
              <a:t>1</a:t>
            </a:fld>
            <a:endParaRPr lang="en-US"/>
          </a:p>
        </p:txBody>
      </p:sp>
      <p:pic>
        <p:nvPicPr>
          <p:cNvPr id="3076" name="Picture 4" descr="learning from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6" y="4511674"/>
            <a:ext cx="5532437" cy="553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30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FE58025A-9737-434D-AE90-0CC9E7990286}"/>
              </a:ext>
            </a:extLst>
          </p:cNvPr>
          <p:cNvSpPr>
            <a:spLocks noGrp="1"/>
          </p:cNvSpPr>
          <p:nvPr>
            <p:ph type="body" idx="1"/>
          </p:nvPr>
        </p:nvSpPr>
        <p:spPr/>
        <p:txBody>
          <a:bodyPr rtlCol="0"/>
          <a:lstStyle/>
          <a:p>
            <a:pPr rtl="0"/>
            <a:r>
              <a:rPr lang="es-ES" dirty="0" smtClean="0"/>
              <a:t>.</a:t>
            </a:r>
            <a:endParaRPr lang="es-ES" dirty="0"/>
          </a:p>
        </p:txBody>
      </p:sp>
      <p:sp>
        <p:nvSpPr>
          <p:cNvPr id="4" name="Marcador de número de diapositiva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rtlCol="0"/>
          <a:lstStyle/>
          <a:p>
            <a:pPr rtl="0"/>
            <a:fld id="{98C0CDE5-970C-4CC4-BF43-0DA127E73E82}" type="slidenum">
              <a:rPr lang="es-ES" smtClean="0"/>
              <a:pPr rtl="0"/>
              <a:t>10</a:t>
            </a:fld>
            <a:endParaRPr lang="es-ES"/>
          </a:p>
        </p:txBody>
      </p:sp>
      <p:sp>
        <p:nvSpPr>
          <p:cNvPr id="5" name="Título 4">
            <a:extLst>
              <a:ext uri="{FF2B5EF4-FFF2-40B4-BE49-F238E27FC236}">
                <a16:creationId xmlns:a16="http://schemas.microsoft.com/office/drawing/2014/main" id="{79195BEB-A072-45D8-848D-E8CA744F9022}"/>
              </a:ext>
            </a:extLst>
          </p:cNvPr>
          <p:cNvSpPr>
            <a:spLocks noGrp="1"/>
          </p:cNvSpPr>
          <p:nvPr>
            <p:ph type="title"/>
          </p:nvPr>
        </p:nvSpPr>
        <p:spPr>
          <a:xfrm rot="-360000">
            <a:off x="226878" y="4634404"/>
            <a:ext cx="2407665" cy="541032"/>
          </a:xfrm>
        </p:spPr>
        <p:txBody>
          <a:bodyPr rtlCol="0">
            <a:normAutofit fontScale="90000"/>
          </a:bodyPr>
          <a:lstStyle/>
          <a:p>
            <a:pPr rtl="0"/>
            <a:r>
              <a:rPr lang="es-ES" dirty="0" smtClean="0"/>
              <a:t>Reforzamiento ecología</a:t>
            </a:r>
            <a:endParaRPr lang="es-ES" dirty="0"/>
          </a:p>
        </p:txBody>
      </p:sp>
      <p:pic>
        <p:nvPicPr>
          <p:cNvPr id="18" name="Imagen 17"/>
          <p:cNvPicPr>
            <a:picLocks noChangeAspect="1"/>
          </p:cNvPicPr>
          <p:nvPr/>
        </p:nvPicPr>
        <p:blipFill>
          <a:blip r:embed="rId3"/>
          <a:stretch>
            <a:fillRect/>
          </a:stretch>
        </p:blipFill>
        <p:spPr>
          <a:xfrm>
            <a:off x="0" y="1988646"/>
            <a:ext cx="6727370" cy="5045527"/>
          </a:xfrm>
          <a:prstGeom prst="rect">
            <a:avLst/>
          </a:prstGeom>
        </p:spPr>
      </p:pic>
      <p:pic>
        <p:nvPicPr>
          <p:cNvPr id="19" name="Imagen 18"/>
          <p:cNvPicPr>
            <a:picLocks noChangeAspect="1"/>
          </p:cNvPicPr>
          <p:nvPr/>
        </p:nvPicPr>
        <p:blipFill>
          <a:blip r:embed="rId4"/>
          <a:stretch>
            <a:fillRect/>
          </a:stretch>
        </p:blipFill>
        <p:spPr>
          <a:xfrm>
            <a:off x="0" y="7288003"/>
            <a:ext cx="6857999" cy="4661287"/>
          </a:xfrm>
          <a:prstGeom prst="rect">
            <a:avLst/>
          </a:prstGeom>
        </p:spPr>
      </p:pic>
    </p:spTree>
    <p:extLst>
      <p:ext uri="{BB962C8B-B14F-4D97-AF65-F5344CB8AC3E}">
        <p14:creationId xmlns:p14="http://schemas.microsoft.com/office/powerpoint/2010/main" val="3671418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373" y="6096001"/>
            <a:ext cx="1952625" cy="1285874"/>
          </a:xfrm>
        </p:spPr>
        <p:txBody>
          <a:bodyPr rtlCol="0"/>
          <a:lstStyle/>
          <a:p>
            <a:pPr rtl="0"/>
            <a:endParaRPr lang="es-ES" dirty="0"/>
          </a:p>
        </p:txBody>
      </p:sp>
      <p:sp>
        <p:nvSpPr>
          <p:cNvPr id="3" name="Marcador de contenido 2">
            <a:extLst>
              <a:ext uri="{FF2B5EF4-FFF2-40B4-BE49-F238E27FC236}">
                <a16:creationId xmlns:a16="http://schemas.microsoft.com/office/drawing/2014/main" id="{CA05387C-7ED5-4CA8-8723-10A8EE217A38}"/>
              </a:ext>
            </a:extLst>
          </p:cNvPr>
          <p:cNvSpPr>
            <a:spLocks noGrp="1"/>
          </p:cNvSpPr>
          <p:nvPr>
            <p:ph idx="1"/>
          </p:nvPr>
        </p:nvSpPr>
        <p:spPr>
          <a:xfrm>
            <a:off x="145775" y="1573902"/>
            <a:ext cx="6453808" cy="2854643"/>
          </a:xfrm>
        </p:spPr>
        <p:txBody>
          <a:bodyPr>
            <a:normAutofit fontScale="92500" lnSpcReduction="10000"/>
          </a:bodyPr>
          <a:lstStyle/>
          <a:p>
            <a:r>
              <a:rPr lang="es-CL" sz="3500" dirty="0"/>
              <a:t>La </a:t>
            </a:r>
            <a:r>
              <a:rPr lang="es-CL" sz="3500" b="1" dirty="0"/>
              <a:t>BIOSFERA </a:t>
            </a:r>
            <a:r>
              <a:rPr lang="es-CL" sz="3500" dirty="0"/>
              <a:t>es el nivel ecológico más amplio, ya que abarca el conjunto de todos los ecosistemas o biomas de la tierra. Es el lugar en el que se desarrolla la vida e incluye componentes de la hidrosfera, la atmósfera y la geosfera( litosfera).</a:t>
            </a:r>
          </a:p>
          <a:p>
            <a:endParaRPr lang="es-CL" b="1" dirty="0"/>
          </a:p>
          <a:p>
            <a:endParaRPr lang="es-CL" b="1" dirty="0"/>
          </a:p>
          <a:p>
            <a:endParaRPr lang="es-CL" b="1" dirty="0"/>
          </a:p>
          <a:p>
            <a:endParaRPr lang="es-CL" b="1" dirty="0"/>
          </a:p>
        </p:txBody>
      </p:sp>
      <p:pic>
        <p:nvPicPr>
          <p:cNvPr id="7" name="Imagen 6">
            <a:extLst>
              <a:ext uri="{FF2B5EF4-FFF2-40B4-BE49-F238E27FC236}">
                <a16:creationId xmlns:a16="http://schemas.microsoft.com/office/drawing/2014/main" id="{924305FA-F284-4FCF-B22D-7CF31193D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75" y="4663938"/>
            <a:ext cx="5658678" cy="3491854"/>
          </a:xfrm>
          <a:prstGeom prst="rect">
            <a:avLst/>
          </a:prstGeom>
        </p:spPr>
      </p:pic>
      <p:pic>
        <p:nvPicPr>
          <p:cNvPr id="9" name="Imagen 8">
            <a:extLst>
              <a:ext uri="{FF2B5EF4-FFF2-40B4-BE49-F238E27FC236}">
                <a16:creationId xmlns:a16="http://schemas.microsoft.com/office/drawing/2014/main" id="{C0E4D161-3861-4A1A-912F-D778F6365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693" y="8017151"/>
            <a:ext cx="4542442" cy="4542442"/>
          </a:xfrm>
          <a:prstGeom prst="rect">
            <a:avLst/>
          </a:prstGeom>
        </p:spPr>
      </p:pic>
    </p:spTree>
    <p:extLst>
      <p:ext uri="{BB962C8B-B14F-4D97-AF65-F5344CB8AC3E}">
        <p14:creationId xmlns:p14="http://schemas.microsoft.com/office/powerpoint/2010/main" val="304389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1707" y="8182326"/>
            <a:ext cx="5866986" cy="2207378"/>
          </a:xfrm>
        </p:spPr>
        <p:txBody>
          <a:bodyPr>
            <a:normAutofit fontScale="90000"/>
          </a:bodyPr>
          <a:lstStyle/>
          <a:p>
            <a:r>
              <a:rPr lang="es-CL" sz="3600" b="1" dirty="0" smtClean="0">
                <a:solidFill>
                  <a:srgbClr val="FF0000"/>
                </a:solidFill>
              </a:rPr>
              <a:t>Bioma</a:t>
            </a:r>
            <a:r>
              <a:rPr lang="es-CL" sz="3600" dirty="0" smtClean="0"/>
              <a:t> :es un espacio ecológico caracterizado por la interacción de organismos en un clima y condiciones geográficas determinadas</a:t>
            </a:r>
            <a:endParaRPr lang="es-CL" sz="3600" dirty="0"/>
          </a:p>
        </p:txBody>
      </p:sp>
      <p:pic>
        <p:nvPicPr>
          <p:cNvPr id="4" name="Marcador de contenido 3"/>
          <p:cNvPicPr>
            <a:picLocks noGrp="1" noChangeAspect="1"/>
          </p:cNvPicPr>
          <p:nvPr>
            <p:ph idx="1"/>
          </p:nvPr>
        </p:nvPicPr>
        <p:blipFill>
          <a:blip r:embed="rId2"/>
          <a:stretch>
            <a:fillRect/>
          </a:stretch>
        </p:blipFill>
        <p:spPr>
          <a:xfrm>
            <a:off x="-238539" y="1447558"/>
            <a:ext cx="7487478" cy="6225451"/>
          </a:xfrm>
          <a:prstGeom prst="rect">
            <a:avLst/>
          </a:prstGeom>
        </p:spPr>
      </p:pic>
    </p:spTree>
    <p:extLst>
      <p:ext uri="{BB962C8B-B14F-4D97-AF65-F5344CB8AC3E}">
        <p14:creationId xmlns:p14="http://schemas.microsoft.com/office/powerpoint/2010/main" val="171945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pPr rtl="0"/>
            <a:endParaRPr lang="es-ES" noProof="0" dirty="0"/>
          </a:p>
        </p:txBody>
      </p:sp>
      <p:sp>
        <p:nvSpPr>
          <p:cNvPr id="4" name="Marcador de número de diapositiva 3"/>
          <p:cNvSpPr>
            <a:spLocks noGrp="1"/>
          </p:cNvSpPr>
          <p:nvPr>
            <p:ph type="sldNum" sz="quarter" idx="12"/>
          </p:nvPr>
        </p:nvSpPr>
        <p:spPr/>
        <p:txBody>
          <a:bodyPr/>
          <a:lstStyle/>
          <a:p>
            <a:pPr rtl="0"/>
            <a:fld id="{98C0CDE5-970C-4CC4-BF43-0DA127E73E82}" type="slidenum">
              <a:rPr lang="es-ES" noProof="0" smtClean="0"/>
              <a:t>13</a:t>
            </a:fld>
            <a:endParaRPr lang="es-ES" noProof="0"/>
          </a:p>
        </p:txBody>
      </p:sp>
      <p:sp>
        <p:nvSpPr>
          <p:cNvPr id="6" name="Marcador de medios 4"/>
          <p:cNvSpPr txBox="1">
            <a:spLocks/>
          </p:cNvSpPr>
          <p:nvPr/>
        </p:nvSpPr>
        <p:spPr>
          <a:xfrm>
            <a:off x="1133094" y="2131145"/>
            <a:ext cx="4896612" cy="7201408"/>
          </a:xfrm>
          <a:prstGeom prst="rect">
            <a:avLst/>
          </a:prstGeom>
        </p:spPr>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2251"/>
            <a:ext cx="6858000" cy="7098104"/>
          </a:xfrm>
          <a:prstGeom prst="rect">
            <a:avLst/>
          </a:prstGeom>
        </p:spPr>
      </p:pic>
    </p:spTree>
    <p:extLst>
      <p:ext uri="{BB962C8B-B14F-4D97-AF65-F5344CB8AC3E}">
        <p14:creationId xmlns:p14="http://schemas.microsoft.com/office/powerpoint/2010/main" val="3448292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323364" y="2466825"/>
            <a:ext cx="4616035" cy="5554135"/>
          </a:xfrm>
        </p:spPr>
        <p:txBody>
          <a:bodyPr/>
          <a:lstStyle/>
          <a:p>
            <a:endParaRPr lang="es-CL" dirty="0"/>
          </a:p>
        </p:txBody>
      </p:sp>
      <p:sp>
        <p:nvSpPr>
          <p:cNvPr id="3" name="Subtítulo 2"/>
          <p:cNvSpPr>
            <a:spLocks noGrp="1"/>
          </p:cNvSpPr>
          <p:nvPr>
            <p:ph type="subTitle" idx="1"/>
          </p:nvPr>
        </p:nvSpPr>
        <p:spPr>
          <a:xfrm>
            <a:off x="-6213021" y="8020960"/>
            <a:ext cx="3715688" cy="3401717"/>
          </a:xfrm>
        </p:spPr>
        <p:txBody>
          <a:bodyPr/>
          <a:lstStyle/>
          <a:p>
            <a:endParaRPr lang="es-CL" dirty="0"/>
          </a:p>
        </p:txBody>
      </p:sp>
      <p:pic>
        <p:nvPicPr>
          <p:cNvPr id="5" name="Imagen 4"/>
          <p:cNvPicPr>
            <a:picLocks noChangeAspect="1"/>
          </p:cNvPicPr>
          <p:nvPr/>
        </p:nvPicPr>
        <p:blipFill>
          <a:blip r:embed="rId2"/>
          <a:stretch>
            <a:fillRect/>
          </a:stretch>
        </p:blipFill>
        <p:spPr>
          <a:xfrm>
            <a:off x="-440871" y="1322614"/>
            <a:ext cx="7298871" cy="9078686"/>
          </a:xfrm>
          <a:prstGeom prst="rect">
            <a:avLst/>
          </a:prstGeom>
        </p:spPr>
      </p:pic>
    </p:spTree>
    <p:extLst>
      <p:ext uri="{BB962C8B-B14F-4D97-AF65-F5344CB8AC3E}">
        <p14:creationId xmlns:p14="http://schemas.microsoft.com/office/powerpoint/2010/main" val="394684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L"/>
          </a:p>
        </p:txBody>
      </p:sp>
      <p:sp>
        <p:nvSpPr>
          <p:cNvPr id="3" name="Subtítulo 2"/>
          <p:cNvSpPr>
            <a:spLocks noGrp="1"/>
          </p:cNvSpPr>
          <p:nvPr>
            <p:ph type="subTitle" idx="1"/>
          </p:nvPr>
        </p:nvSpPr>
        <p:spPr/>
        <p:txBody>
          <a:bodyPr/>
          <a:lstStyle/>
          <a:p>
            <a:endParaRPr lang="es-CL"/>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474056"/>
            <a:ext cx="7716735" cy="9314015"/>
          </a:xfrm>
          <a:prstGeom prst="rect">
            <a:avLst/>
          </a:prstGeom>
        </p:spPr>
      </p:pic>
    </p:spTree>
    <p:extLst>
      <p:ext uri="{BB962C8B-B14F-4D97-AF65-F5344CB8AC3E}">
        <p14:creationId xmlns:p14="http://schemas.microsoft.com/office/powerpoint/2010/main" val="18325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CL"/>
          </a:p>
        </p:txBody>
      </p:sp>
      <p:sp>
        <p:nvSpPr>
          <p:cNvPr id="3" name="Subtítulo 2"/>
          <p:cNvSpPr>
            <a:spLocks noGrp="1"/>
          </p:cNvSpPr>
          <p:nvPr>
            <p:ph type="subTitle" idx="1"/>
          </p:nvPr>
        </p:nvSpPr>
        <p:spPr/>
        <p:txBody>
          <a:bodyPr/>
          <a:lstStyle/>
          <a:p>
            <a:endParaRPr lang="es-CL"/>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71" y="963386"/>
            <a:ext cx="8915400" cy="9911443"/>
          </a:xfrm>
          <a:prstGeom prst="rect">
            <a:avLst/>
          </a:prstGeom>
        </p:spPr>
      </p:pic>
      <p:sp>
        <p:nvSpPr>
          <p:cNvPr id="5" name="Rectángulo 4"/>
          <p:cNvSpPr/>
          <p:nvPr/>
        </p:nvSpPr>
        <p:spPr>
          <a:xfrm>
            <a:off x="130629" y="5568043"/>
            <a:ext cx="6858000" cy="53557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311474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271" y="707276"/>
            <a:ext cx="7543800" cy="6400800"/>
            <a:chOff x="3261373" y="2244851"/>
            <a:chExt cx="5840095" cy="4476115"/>
          </a:xfrm>
        </p:grpSpPr>
        <p:sp>
          <p:nvSpPr>
            <p:cNvPr id="3" name="object 3"/>
            <p:cNvSpPr/>
            <p:nvPr/>
          </p:nvSpPr>
          <p:spPr>
            <a:xfrm>
              <a:off x="3261373" y="2244851"/>
              <a:ext cx="5839949" cy="4475988"/>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object 4"/>
            <p:cNvSpPr/>
            <p:nvPr/>
          </p:nvSpPr>
          <p:spPr>
            <a:xfrm>
              <a:off x="3405886" y="2403259"/>
              <a:ext cx="5324983" cy="3960495"/>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grpSp>
      <p:sp>
        <p:nvSpPr>
          <p:cNvPr id="5" name="object 5"/>
          <p:cNvSpPr txBox="1">
            <a:spLocks noGrp="1"/>
          </p:cNvSpPr>
          <p:nvPr>
            <p:ph type="title"/>
          </p:nvPr>
        </p:nvSpPr>
        <p:spPr>
          <a:xfrm>
            <a:off x="1426964" y="253967"/>
            <a:ext cx="5181600" cy="906618"/>
          </a:xfrm>
          <a:prstGeom prst="rect">
            <a:avLst/>
          </a:prstGeom>
        </p:spPr>
        <p:txBody>
          <a:bodyPr vert="horz" wrap="square" lIns="0" tIns="59650" rIns="0" bIns="0" rtlCol="0">
            <a:spAutoFit/>
          </a:bodyPr>
          <a:lstStyle/>
          <a:p>
            <a:pPr marL="90014" marR="2858" indent="-83227">
              <a:lnSpc>
                <a:spcPts val="3279"/>
              </a:lnSpc>
              <a:spcBef>
                <a:spcPts val="470"/>
              </a:spcBef>
            </a:pPr>
            <a:r>
              <a:rPr spc="-152" dirty="0">
                <a:solidFill>
                  <a:srgbClr val="6600FF"/>
                </a:solidFill>
                <a:latin typeface="Trebuchet MS"/>
                <a:cs typeface="Trebuchet MS"/>
              </a:rPr>
              <a:t>TRANSFERENCIA </a:t>
            </a:r>
            <a:r>
              <a:rPr spc="-96" dirty="0">
                <a:solidFill>
                  <a:srgbClr val="6600FF"/>
                </a:solidFill>
                <a:latin typeface="Trebuchet MS"/>
                <a:cs typeface="Trebuchet MS"/>
              </a:rPr>
              <a:t>DE </a:t>
            </a:r>
            <a:r>
              <a:rPr spc="-121" dirty="0">
                <a:solidFill>
                  <a:srgbClr val="6600FF"/>
                </a:solidFill>
                <a:latin typeface="Trebuchet MS"/>
                <a:cs typeface="Trebuchet MS"/>
              </a:rPr>
              <a:t>MATERIA</a:t>
            </a:r>
            <a:r>
              <a:rPr spc="-658" dirty="0">
                <a:solidFill>
                  <a:srgbClr val="6600FF"/>
                </a:solidFill>
                <a:latin typeface="Trebuchet MS"/>
                <a:cs typeface="Trebuchet MS"/>
              </a:rPr>
              <a:t> </a:t>
            </a:r>
            <a:r>
              <a:rPr spc="-307" dirty="0">
                <a:solidFill>
                  <a:srgbClr val="6600FF"/>
                </a:solidFill>
                <a:latin typeface="Trebuchet MS"/>
                <a:cs typeface="Trebuchet MS"/>
              </a:rPr>
              <a:t>Y  </a:t>
            </a:r>
            <a:r>
              <a:rPr spc="-138" dirty="0">
                <a:solidFill>
                  <a:srgbClr val="6600FF"/>
                </a:solidFill>
                <a:latin typeface="Trebuchet MS"/>
                <a:cs typeface="Trebuchet MS"/>
              </a:rPr>
              <a:t>ENERGÍA </a:t>
            </a:r>
            <a:r>
              <a:rPr spc="-84" dirty="0">
                <a:solidFill>
                  <a:srgbClr val="6600FF"/>
                </a:solidFill>
                <a:latin typeface="Trebuchet MS"/>
                <a:cs typeface="Trebuchet MS"/>
              </a:rPr>
              <a:t>EN </a:t>
            </a:r>
            <a:r>
              <a:rPr spc="-180" dirty="0">
                <a:solidFill>
                  <a:srgbClr val="6600FF"/>
                </a:solidFill>
                <a:latin typeface="Trebuchet MS"/>
                <a:cs typeface="Trebuchet MS"/>
              </a:rPr>
              <a:t>LOS</a:t>
            </a:r>
            <a:r>
              <a:rPr spc="-658" dirty="0">
                <a:solidFill>
                  <a:srgbClr val="6600FF"/>
                </a:solidFill>
                <a:latin typeface="Trebuchet MS"/>
                <a:cs typeface="Trebuchet MS"/>
              </a:rPr>
              <a:t> </a:t>
            </a:r>
            <a:r>
              <a:rPr spc="-113" dirty="0">
                <a:solidFill>
                  <a:srgbClr val="6600FF"/>
                </a:solidFill>
                <a:latin typeface="Trebuchet MS"/>
                <a:cs typeface="Trebuchet MS"/>
              </a:rPr>
              <a:t>ECOSISTEMA</a:t>
            </a:r>
          </a:p>
        </p:txBody>
      </p:sp>
      <p:pic>
        <p:nvPicPr>
          <p:cNvPr id="7" name="Imagen 6"/>
          <p:cNvPicPr>
            <a:picLocks noChangeAspect="1"/>
          </p:cNvPicPr>
          <p:nvPr/>
        </p:nvPicPr>
        <p:blipFill>
          <a:blip r:embed="rId4"/>
          <a:stretch>
            <a:fillRect/>
          </a:stretch>
        </p:blipFill>
        <p:spPr>
          <a:xfrm>
            <a:off x="228600" y="156538"/>
            <a:ext cx="1066800" cy="1004047"/>
          </a:xfrm>
          <a:prstGeom prst="rect">
            <a:avLst/>
          </a:prstGeom>
        </p:spPr>
      </p:pic>
      <p:pic>
        <p:nvPicPr>
          <p:cNvPr id="6" name="Imagen 5"/>
          <p:cNvPicPr>
            <a:picLocks noChangeAspect="1"/>
          </p:cNvPicPr>
          <p:nvPr/>
        </p:nvPicPr>
        <p:blipFill>
          <a:blip r:embed="rId5"/>
          <a:stretch>
            <a:fillRect/>
          </a:stretch>
        </p:blipFill>
        <p:spPr>
          <a:xfrm>
            <a:off x="645784" y="6823789"/>
            <a:ext cx="5535648" cy="5535648"/>
          </a:xfrm>
          <a:prstGeom prst="rect">
            <a:avLst/>
          </a:prstGeom>
        </p:spPr>
      </p:pic>
    </p:spTree>
    <p:extLst>
      <p:ext uri="{BB962C8B-B14F-4D97-AF65-F5344CB8AC3E}">
        <p14:creationId xmlns:p14="http://schemas.microsoft.com/office/powerpoint/2010/main" val="3180883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20344" y="1227521"/>
            <a:ext cx="5048386" cy="561212"/>
          </a:xfrm>
          <a:prstGeom prst="rect">
            <a:avLst/>
          </a:prstGeom>
        </p:spPr>
        <p:txBody>
          <a:bodyPr vert="horz" wrap="square" lIns="0" tIns="7144" rIns="0" bIns="0" rtlCol="0">
            <a:spAutoFit/>
          </a:bodyPr>
          <a:lstStyle/>
          <a:p>
            <a:pPr marL="7144">
              <a:spcBef>
                <a:spcPts val="56"/>
              </a:spcBef>
            </a:pPr>
            <a:r>
              <a:rPr lang="es-MX" sz="3600" b="1" spc="-3" dirty="0" smtClean="0">
                <a:solidFill>
                  <a:srgbClr val="FF0000"/>
                </a:solidFill>
              </a:rPr>
              <a:t>Objetivo de la clase</a:t>
            </a:r>
            <a:endParaRPr sz="3600" b="1" dirty="0"/>
          </a:p>
        </p:txBody>
      </p:sp>
      <p:pic>
        <p:nvPicPr>
          <p:cNvPr id="5" name="videoplayback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87" y="4457700"/>
            <a:ext cx="6809014" cy="4800601"/>
          </a:xfrm>
          <a:prstGeom prst="rect">
            <a:avLst/>
          </a:prstGeom>
        </p:spPr>
      </p:pic>
      <p:pic>
        <p:nvPicPr>
          <p:cNvPr id="6" name="Imagen 5"/>
          <p:cNvPicPr>
            <a:picLocks noChangeAspect="1"/>
          </p:cNvPicPr>
          <p:nvPr/>
        </p:nvPicPr>
        <p:blipFill>
          <a:blip r:embed="rId5"/>
          <a:stretch>
            <a:fillRect/>
          </a:stretch>
        </p:blipFill>
        <p:spPr>
          <a:xfrm>
            <a:off x="231074" y="1920501"/>
            <a:ext cx="6626926" cy="2200847"/>
          </a:xfrm>
          <a:prstGeom prst="rect">
            <a:avLst/>
          </a:prstGeom>
        </p:spPr>
      </p:pic>
    </p:spTree>
    <p:extLst>
      <p:ext uri="{BB962C8B-B14F-4D97-AF65-F5344CB8AC3E}">
        <p14:creationId xmlns:p14="http://schemas.microsoft.com/office/powerpoint/2010/main" val="59411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242" y="914400"/>
            <a:ext cx="2782133" cy="404693"/>
          </a:xfrm>
          <a:custGeom>
            <a:avLst/>
            <a:gdLst/>
            <a:ahLst/>
            <a:cxnLst/>
            <a:rect l="l" t="t" r="r" b="b"/>
            <a:pathLst>
              <a:path w="4946015" h="719455">
                <a:moveTo>
                  <a:pt x="4826050" y="0"/>
                </a:moveTo>
                <a:lnTo>
                  <a:pt x="119862" y="0"/>
                </a:lnTo>
                <a:lnTo>
                  <a:pt x="73203" y="9427"/>
                </a:lnTo>
                <a:lnTo>
                  <a:pt x="35104" y="35131"/>
                </a:lnTo>
                <a:lnTo>
                  <a:pt x="9418" y="73241"/>
                </a:lnTo>
                <a:lnTo>
                  <a:pt x="0" y="119888"/>
                </a:lnTo>
                <a:lnTo>
                  <a:pt x="0" y="599313"/>
                </a:lnTo>
                <a:lnTo>
                  <a:pt x="9418" y="645959"/>
                </a:lnTo>
                <a:lnTo>
                  <a:pt x="35104" y="684069"/>
                </a:lnTo>
                <a:lnTo>
                  <a:pt x="73203" y="709773"/>
                </a:lnTo>
                <a:lnTo>
                  <a:pt x="119862" y="719201"/>
                </a:lnTo>
                <a:lnTo>
                  <a:pt x="4826050" y="719201"/>
                </a:lnTo>
                <a:lnTo>
                  <a:pt x="4872697" y="709773"/>
                </a:lnTo>
                <a:lnTo>
                  <a:pt x="4910807" y="684069"/>
                </a:lnTo>
                <a:lnTo>
                  <a:pt x="4936511" y="645959"/>
                </a:lnTo>
                <a:lnTo>
                  <a:pt x="4945938" y="599313"/>
                </a:lnTo>
                <a:lnTo>
                  <a:pt x="4945938" y="119888"/>
                </a:lnTo>
                <a:lnTo>
                  <a:pt x="4936511" y="73241"/>
                </a:lnTo>
                <a:lnTo>
                  <a:pt x="4910807" y="35131"/>
                </a:lnTo>
                <a:lnTo>
                  <a:pt x="4872697" y="9427"/>
                </a:lnTo>
                <a:lnTo>
                  <a:pt x="4826050" y="0"/>
                </a:lnTo>
                <a:close/>
              </a:path>
            </a:pathLst>
          </a:custGeom>
          <a:solidFill>
            <a:srgbClr val="D9D9D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object 3"/>
          <p:cNvSpPr txBox="1">
            <a:spLocks noGrp="1"/>
          </p:cNvSpPr>
          <p:nvPr>
            <p:ph type="title"/>
          </p:nvPr>
        </p:nvSpPr>
        <p:spPr>
          <a:xfrm>
            <a:off x="354837" y="957327"/>
            <a:ext cx="2508942" cy="318838"/>
          </a:xfrm>
          <a:prstGeom prst="rect">
            <a:avLst/>
          </a:prstGeom>
        </p:spPr>
        <p:txBody>
          <a:bodyPr vert="horz" wrap="square" lIns="0" tIns="7144" rIns="0" bIns="0" rtlCol="0">
            <a:spAutoFit/>
          </a:bodyPr>
          <a:lstStyle/>
          <a:p>
            <a:pPr marL="7144">
              <a:spcBef>
                <a:spcPts val="56"/>
              </a:spcBef>
            </a:pPr>
            <a:r>
              <a:rPr sz="2025" spc="-6" dirty="0">
                <a:solidFill>
                  <a:srgbClr val="0000FF"/>
                </a:solidFill>
              </a:rPr>
              <a:t>Conceptos</a:t>
            </a:r>
            <a:r>
              <a:rPr sz="2025" spc="-37" dirty="0">
                <a:solidFill>
                  <a:srgbClr val="0000FF"/>
                </a:solidFill>
              </a:rPr>
              <a:t> </a:t>
            </a:r>
            <a:r>
              <a:rPr sz="2025" dirty="0">
                <a:solidFill>
                  <a:srgbClr val="0000FF"/>
                </a:solidFill>
              </a:rPr>
              <a:t>Básicos</a:t>
            </a:r>
            <a:endParaRPr sz="2025" dirty="0"/>
          </a:p>
        </p:txBody>
      </p:sp>
      <p:sp>
        <p:nvSpPr>
          <p:cNvPr id="4" name="object 4"/>
          <p:cNvSpPr txBox="1"/>
          <p:nvPr/>
        </p:nvSpPr>
        <p:spPr>
          <a:xfrm>
            <a:off x="604157" y="2324100"/>
            <a:ext cx="5633357" cy="5775820"/>
          </a:xfrm>
          <a:prstGeom prst="rect">
            <a:avLst/>
          </a:prstGeom>
        </p:spPr>
        <p:txBody>
          <a:bodyPr vert="horz" wrap="square" lIns="0" tIns="7501" rIns="0" bIns="0" rtlCol="0">
            <a:spAutoFit/>
          </a:bodyPr>
          <a:lstStyle/>
          <a:p>
            <a:pPr marL="0" marR="156095" lvl="0" indent="0" algn="ctr" defTabSz="457200" rtl="0" eaLnBrk="1" fontAlgn="auto" latinLnBrk="0" hangingPunct="1">
              <a:lnSpc>
                <a:spcPct val="100000"/>
              </a:lnSpc>
              <a:spcBef>
                <a:spcPts val="59"/>
              </a:spcBef>
              <a:spcAft>
                <a:spcPts val="0"/>
              </a:spcAft>
              <a:buClrTx/>
              <a:buSzTx/>
              <a:buFontTx/>
              <a:buNone/>
              <a:tabLst/>
              <a:defRPr/>
            </a:pPr>
            <a:r>
              <a:rPr kumimoji="0" sz="2800" b="1" i="0" u="none" strike="noStrike" kern="1200" cap="none" spc="-8" normalizeH="0" baseline="0" noProof="0" dirty="0">
                <a:ln>
                  <a:noFill/>
                </a:ln>
                <a:solidFill>
                  <a:srgbClr val="FF00FF"/>
                </a:solidFill>
                <a:effectLst/>
                <a:uLnTx/>
                <a:uFillTx/>
                <a:latin typeface="Carlito"/>
                <a:ea typeface="+mn-ea"/>
                <a:cs typeface="Carlito"/>
              </a:rPr>
              <a:t>Leyes </a:t>
            </a:r>
            <a:r>
              <a:rPr kumimoji="0" sz="2800" b="1" i="0" u="none" strike="noStrike" kern="1200" cap="none" spc="0" normalizeH="0" baseline="0" noProof="0" dirty="0">
                <a:ln>
                  <a:noFill/>
                </a:ln>
                <a:solidFill>
                  <a:srgbClr val="FF00FF"/>
                </a:solidFill>
                <a:effectLst/>
                <a:uLnTx/>
                <a:uFillTx/>
                <a:latin typeface="Carlito"/>
                <a:ea typeface="+mn-ea"/>
                <a:cs typeface="Carlito"/>
              </a:rPr>
              <a:t>de la</a:t>
            </a:r>
            <a:r>
              <a:rPr kumimoji="0" sz="2800" b="1" i="0" u="none" strike="noStrike" kern="1200" cap="none" spc="-23" normalizeH="0" baseline="0" noProof="0" dirty="0">
                <a:ln>
                  <a:noFill/>
                </a:ln>
                <a:solidFill>
                  <a:srgbClr val="FF00FF"/>
                </a:solidFill>
                <a:effectLst/>
                <a:uLnTx/>
                <a:uFillTx/>
                <a:latin typeface="Carlito"/>
                <a:ea typeface="+mn-ea"/>
                <a:cs typeface="Carlito"/>
              </a:rPr>
              <a:t> </a:t>
            </a:r>
            <a:r>
              <a:rPr kumimoji="0" sz="2800" b="1" i="0" u="none" strike="noStrike" kern="1200" cap="none" spc="-3" normalizeH="0" baseline="0" noProof="0" dirty="0">
                <a:ln>
                  <a:noFill/>
                </a:ln>
                <a:solidFill>
                  <a:srgbClr val="FF00FF"/>
                </a:solidFill>
                <a:effectLst/>
                <a:uLnTx/>
                <a:uFillTx/>
                <a:latin typeface="Carlito"/>
                <a:ea typeface="+mn-ea"/>
                <a:cs typeface="Carlito"/>
              </a:rPr>
              <a:t>termodinámica</a:t>
            </a:r>
            <a:endParaRPr kumimoji="0" sz="28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457200" rtl="0" eaLnBrk="1" fontAlgn="auto" latinLnBrk="0" hangingPunct="1">
              <a:lnSpc>
                <a:spcPct val="100000"/>
              </a:lnSpc>
              <a:spcBef>
                <a:spcPts val="6"/>
              </a:spcBef>
              <a:spcAft>
                <a:spcPts val="0"/>
              </a:spcAft>
              <a:buClrTx/>
              <a:buSzTx/>
              <a:buFontTx/>
              <a:buNone/>
              <a:tabLst/>
              <a:defRPr/>
            </a:pPr>
            <a:endParaRPr kumimoji="0" sz="2800" b="0" i="0" u="none" strike="noStrike" kern="1200" cap="none" spc="0" normalizeH="0" baseline="0" noProof="0" dirty="0">
              <a:ln>
                <a:noFill/>
              </a:ln>
              <a:solidFill>
                <a:prstClr val="black"/>
              </a:solidFill>
              <a:effectLst/>
              <a:uLnTx/>
              <a:uFillTx/>
              <a:latin typeface="Carlito"/>
              <a:ea typeface="+mn-ea"/>
              <a:cs typeface="Carlito"/>
            </a:endParaRPr>
          </a:p>
          <a:p>
            <a:pPr marL="7144" marR="2858" lvl="0" indent="0" algn="just"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8" normalizeH="0" baseline="0" noProof="0" dirty="0">
                <a:ln>
                  <a:noFill/>
                </a:ln>
                <a:solidFill>
                  <a:srgbClr val="FF0000"/>
                </a:solidFill>
                <a:effectLst/>
                <a:uLnTx/>
                <a:uFillTx/>
                <a:latin typeface="Carlito"/>
                <a:ea typeface="+mn-ea"/>
                <a:cs typeface="Carlito"/>
              </a:rPr>
              <a:t>Primera </a:t>
            </a:r>
            <a:r>
              <a:rPr kumimoji="0" sz="2800" b="1" i="0" u="none" strike="noStrike" kern="1200" cap="none" spc="-3" normalizeH="0" baseline="0" noProof="0" dirty="0">
                <a:ln>
                  <a:noFill/>
                </a:ln>
                <a:solidFill>
                  <a:srgbClr val="FF0000"/>
                </a:solidFill>
                <a:effectLst/>
                <a:uLnTx/>
                <a:uFillTx/>
                <a:latin typeface="Carlito"/>
                <a:ea typeface="+mn-ea"/>
                <a:cs typeface="Carlito"/>
              </a:rPr>
              <a:t>ley de la termodinámica: </a:t>
            </a:r>
            <a:r>
              <a:rPr kumimoji="0" sz="2800" b="0" i="0" u="none" strike="noStrike" kern="1200" cap="none" spc="-70" normalizeH="0" baseline="0" noProof="0" dirty="0">
                <a:ln>
                  <a:noFill/>
                </a:ln>
                <a:solidFill>
                  <a:prstClr val="black"/>
                </a:solidFill>
                <a:effectLst/>
                <a:uLnTx/>
                <a:uFillTx/>
                <a:latin typeface="Arial"/>
                <a:ea typeface="+mn-ea"/>
                <a:cs typeface="Arial"/>
              </a:rPr>
              <a:t>“La </a:t>
            </a:r>
            <a:r>
              <a:rPr kumimoji="0" sz="2800" b="0" i="0" u="none" strike="noStrike" kern="1200" cap="none" spc="-6" normalizeH="0" baseline="0" noProof="0" dirty="0">
                <a:ln>
                  <a:noFill/>
                </a:ln>
                <a:solidFill>
                  <a:prstClr val="black"/>
                </a:solidFill>
                <a:effectLst/>
                <a:uLnTx/>
                <a:uFillTx/>
                <a:latin typeface="Carlito"/>
                <a:ea typeface="+mn-ea"/>
                <a:cs typeface="Carlito"/>
              </a:rPr>
              <a:t>energía no </a:t>
            </a:r>
            <a:r>
              <a:rPr kumimoji="0" sz="2800" b="0" i="0" u="none" strike="noStrike" kern="1200" cap="none" spc="-3" normalizeH="0" baseline="0" noProof="0" dirty="0">
                <a:ln>
                  <a:noFill/>
                </a:ln>
                <a:solidFill>
                  <a:prstClr val="black"/>
                </a:solidFill>
                <a:effectLst/>
                <a:uLnTx/>
                <a:uFillTx/>
                <a:latin typeface="Carlito"/>
                <a:ea typeface="+mn-ea"/>
                <a:cs typeface="Carlito"/>
              </a:rPr>
              <a:t>se </a:t>
            </a:r>
            <a:r>
              <a:rPr kumimoji="0" sz="2800" b="0" i="0" u="none" strike="noStrike" kern="1200" cap="none" spc="-8" normalizeH="0" baseline="0" noProof="0" dirty="0">
                <a:ln>
                  <a:noFill/>
                </a:ln>
                <a:solidFill>
                  <a:prstClr val="black"/>
                </a:solidFill>
                <a:effectLst/>
                <a:uLnTx/>
                <a:uFillTx/>
                <a:latin typeface="Carlito"/>
                <a:ea typeface="+mn-ea"/>
                <a:cs typeface="Carlito"/>
              </a:rPr>
              <a:t>crea ni  </a:t>
            </a:r>
            <a:r>
              <a:rPr kumimoji="0" sz="2800" b="0" i="0" u="none" strike="noStrike" kern="1200" cap="none" spc="-3" normalizeH="0" baseline="0" noProof="0" dirty="0">
                <a:ln>
                  <a:noFill/>
                </a:ln>
                <a:solidFill>
                  <a:prstClr val="black"/>
                </a:solidFill>
                <a:effectLst/>
                <a:uLnTx/>
                <a:uFillTx/>
                <a:latin typeface="Carlito"/>
                <a:ea typeface="+mn-ea"/>
                <a:cs typeface="Carlito"/>
              </a:rPr>
              <a:t>se </a:t>
            </a:r>
            <a:r>
              <a:rPr kumimoji="0" sz="2800" b="0" i="0" u="none" strike="noStrike" kern="1200" cap="none" spc="-8" normalizeH="0" baseline="0" noProof="0" dirty="0">
                <a:ln>
                  <a:noFill/>
                </a:ln>
                <a:solidFill>
                  <a:prstClr val="black"/>
                </a:solidFill>
                <a:effectLst/>
                <a:uLnTx/>
                <a:uFillTx/>
                <a:latin typeface="Carlito"/>
                <a:ea typeface="+mn-ea"/>
                <a:cs typeface="Carlito"/>
              </a:rPr>
              <a:t>destruye, </a:t>
            </a:r>
            <a:r>
              <a:rPr kumimoji="0" sz="2800" b="0" i="0" u="none" strike="noStrike" kern="1200" cap="none" spc="-6" normalizeH="0" baseline="0" noProof="0" dirty="0">
                <a:ln>
                  <a:noFill/>
                </a:ln>
                <a:solidFill>
                  <a:prstClr val="black"/>
                </a:solidFill>
                <a:effectLst/>
                <a:uLnTx/>
                <a:uFillTx/>
                <a:latin typeface="Carlito"/>
                <a:ea typeface="+mn-ea"/>
                <a:cs typeface="Carlito"/>
              </a:rPr>
              <a:t>solo </a:t>
            </a:r>
            <a:r>
              <a:rPr kumimoji="0" sz="2800" b="0" i="0" u="none" strike="noStrike" kern="1200" cap="none" spc="-3" normalizeH="0" baseline="0" noProof="0" dirty="0">
                <a:ln>
                  <a:noFill/>
                </a:ln>
                <a:solidFill>
                  <a:prstClr val="black"/>
                </a:solidFill>
                <a:effectLst/>
                <a:uLnTx/>
                <a:uFillTx/>
                <a:latin typeface="Carlito"/>
                <a:ea typeface="+mn-ea"/>
                <a:cs typeface="Carlito"/>
              </a:rPr>
              <a:t>se</a:t>
            </a:r>
            <a:r>
              <a:rPr kumimoji="0" sz="2800" b="0" i="0" u="none" strike="noStrike" kern="1200" cap="none" spc="48" normalizeH="0" baseline="0" noProof="0" dirty="0">
                <a:ln>
                  <a:noFill/>
                </a:ln>
                <a:solidFill>
                  <a:prstClr val="black"/>
                </a:solidFill>
                <a:effectLst/>
                <a:uLnTx/>
                <a:uFillTx/>
                <a:latin typeface="Carlito"/>
                <a:ea typeface="+mn-ea"/>
                <a:cs typeface="Carlito"/>
              </a:rPr>
              <a:t> </a:t>
            </a:r>
            <a:r>
              <a:rPr kumimoji="0" sz="2800" b="0" i="0" u="none" strike="noStrike" kern="1200" cap="none" spc="-42" normalizeH="0" baseline="0" noProof="0" dirty="0">
                <a:ln>
                  <a:noFill/>
                </a:ln>
                <a:solidFill>
                  <a:prstClr val="black"/>
                </a:solidFill>
                <a:effectLst/>
                <a:uLnTx/>
                <a:uFillTx/>
                <a:latin typeface="Arial"/>
                <a:ea typeface="+mn-ea"/>
                <a:cs typeface="Arial"/>
              </a:rPr>
              <a:t>transforma”</a:t>
            </a:r>
            <a:r>
              <a:rPr kumimoji="0" sz="2800" b="0" i="0" u="none" strike="noStrike" kern="1200" cap="none" spc="-42" normalizeH="0" baseline="0" noProof="0" dirty="0">
                <a:ln>
                  <a:noFill/>
                </a:ln>
                <a:solidFill>
                  <a:prstClr val="black"/>
                </a:solidFill>
                <a:effectLst/>
                <a:uLnTx/>
                <a:uFillTx/>
                <a:latin typeface="Carlito"/>
                <a:ea typeface="+mn-ea"/>
                <a:cs typeface="Carlito"/>
              </a:rPr>
              <a:t>.</a:t>
            </a:r>
            <a:endParaRPr kumimoji="0" sz="28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prstClr val="black"/>
              </a:solidFill>
              <a:effectLst/>
              <a:uLnTx/>
              <a:uFillTx/>
              <a:latin typeface="Carlito"/>
              <a:ea typeface="+mn-ea"/>
              <a:cs typeface="Carlito"/>
            </a:endParaRPr>
          </a:p>
          <a:p>
            <a:pPr marL="7144" marR="2858" lvl="0" indent="0" algn="just" defTabSz="457200" rtl="0" eaLnBrk="1" fontAlgn="auto" latinLnBrk="0" hangingPunct="1">
              <a:lnSpc>
                <a:spcPct val="100000"/>
              </a:lnSpc>
              <a:spcBef>
                <a:spcPts val="1313"/>
              </a:spcBef>
              <a:spcAft>
                <a:spcPts val="0"/>
              </a:spcAft>
              <a:buClrTx/>
              <a:buSzTx/>
              <a:buFontTx/>
              <a:buNone/>
              <a:tabLst/>
              <a:defRPr/>
            </a:pPr>
            <a:r>
              <a:rPr kumimoji="0" sz="2800" b="1" i="0" u="none" strike="noStrike" kern="1200" cap="none" spc="-3" normalizeH="0" baseline="0" noProof="0" dirty="0">
                <a:ln>
                  <a:noFill/>
                </a:ln>
                <a:solidFill>
                  <a:srgbClr val="FF0000"/>
                </a:solidFill>
                <a:effectLst/>
                <a:uLnTx/>
                <a:uFillTx/>
                <a:latin typeface="Carlito"/>
                <a:ea typeface="+mn-ea"/>
                <a:cs typeface="Carlito"/>
              </a:rPr>
              <a:t>Segunda </a:t>
            </a:r>
            <a:r>
              <a:rPr kumimoji="0" sz="2800" b="1" i="0" u="none" strike="noStrike" kern="1200" cap="none" spc="-8" normalizeH="0" baseline="0" noProof="0" dirty="0">
                <a:ln>
                  <a:noFill/>
                </a:ln>
                <a:solidFill>
                  <a:srgbClr val="FF0000"/>
                </a:solidFill>
                <a:effectLst/>
                <a:uLnTx/>
                <a:uFillTx/>
                <a:latin typeface="Carlito"/>
                <a:ea typeface="+mn-ea"/>
                <a:cs typeface="Carlito"/>
              </a:rPr>
              <a:t>ley  </a:t>
            </a:r>
            <a:r>
              <a:rPr kumimoji="0" sz="2800" b="1" i="0" u="none" strike="noStrike" kern="1200" cap="none" spc="0" normalizeH="0" baseline="0" noProof="0" dirty="0">
                <a:ln>
                  <a:noFill/>
                </a:ln>
                <a:solidFill>
                  <a:srgbClr val="FF0000"/>
                </a:solidFill>
                <a:effectLst/>
                <a:uLnTx/>
                <a:uFillTx/>
                <a:latin typeface="Carlito"/>
                <a:ea typeface="+mn-ea"/>
                <a:cs typeface="Carlito"/>
              </a:rPr>
              <a:t>de la </a:t>
            </a:r>
            <a:r>
              <a:rPr kumimoji="0" sz="2800" b="1" i="0" u="none" strike="noStrike" kern="1200" cap="none" spc="-6" normalizeH="0" baseline="0" noProof="0" dirty="0">
                <a:ln>
                  <a:noFill/>
                </a:ln>
                <a:solidFill>
                  <a:srgbClr val="FF0000"/>
                </a:solidFill>
                <a:effectLst/>
                <a:uLnTx/>
                <a:uFillTx/>
                <a:latin typeface="Carlito"/>
                <a:ea typeface="+mn-ea"/>
                <a:cs typeface="Carlito"/>
              </a:rPr>
              <a:t>termodinámica: </a:t>
            </a:r>
            <a:r>
              <a:rPr kumimoji="0" sz="2800" b="0" i="0" u="none" strike="noStrike" kern="1200" cap="none" spc="-42" normalizeH="0" baseline="0" noProof="0" dirty="0">
                <a:ln>
                  <a:noFill/>
                </a:ln>
                <a:solidFill>
                  <a:prstClr val="black"/>
                </a:solidFill>
                <a:effectLst/>
                <a:uLnTx/>
                <a:uFillTx/>
                <a:latin typeface="Arial"/>
                <a:ea typeface="+mn-ea"/>
                <a:cs typeface="Arial"/>
              </a:rPr>
              <a:t>“Una </a:t>
            </a:r>
            <a:r>
              <a:rPr kumimoji="0" sz="2800" b="0" i="0" u="none" strike="noStrike" kern="1200" cap="none" spc="-8" normalizeH="0" baseline="0" noProof="0" dirty="0">
                <a:ln>
                  <a:noFill/>
                </a:ln>
                <a:solidFill>
                  <a:prstClr val="black"/>
                </a:solidFill>
                <a:effectLst/>
                <a:uLnTx/>
                <a:uFillTx/>
                <a:latin typeface="Carlito"/>
                <a:ea typeface="+mn-ea"/>
                <a:cs typeface="Carlito"/>
              </a:rPr>
              <a:t>parte  </a:t>
            </a:r>
            <a:r>
              <a:rPr kumimoji="0" sz="2800" b="0" i="0" u="none" strike="noStrike" kern="1200" cap="none" spc="-3" normalizeH="0" baseline="0" noProof="0" dirty="0">
                <a:ln>
                  <a:noFill/>
                </a:ln>
                <a:solidFill>
                  <a:prstClr val="black"/>
                </a:solidFill>
                <a:effectLst/>
                <a:uLnTx/>
                <a:uFillTx/>
                <a:latin typeface="Carlito"/>
                <a:ea typeface="+mn-ea"/>
                <a:cs typeface="Carlito"/>
              </a:rPr>
              <a:t>de </a:t>
            </a:r>
            <a:r>
              <a:rPr kumimoji="0" sz="2800" b="0" i="0" u="none" strike="noStrike" kern="1200" cap="none" spc="-8" normalizeH="0" baseline="0" noProof="0" dirty="0">
                <a:ln>
                  <a:noFill/>
                </a:ln>
                <a:solidFill>
                  <a:prstClr val="black"/>
                </a:solidFill>
                <a:effectLst/>
                <a:uLnTx/>
                <a:uFillTx/>
                <a:latin typeface="Carlito"/>
                <a:ea typeface="+mn-ea"/>
                <a:cs typeface="Carlito"/>
              </a:rPr>
              <a:t>la </a:t>
            </a:r>
            <a:r>
              <a:rPr kumimoji="0" sz="2800" b="0" i="0" u="none" strike="noStrike" kern="1200" cap="none" spc="338" normalizeH="0" baseline="0" noProof="0" dirty="0">
                <a:ln>
                  <a:noFill/>
                </a:ln>
                <a:solidFill>
                  <a:prstClr val="black"/>
                </a:solidFill>
                <a:effectLst/>
                <a:uLnTx/>
                <a:uFillTx/>
                <a:latin typeface="Carlito"/>
                <a:ea typeface="+mn-ea"/>
                <a:cs typeface="Carlito"/>
              </a:rPr>
              <a:t> </a:t>
            </a:r>
            <a:r>
              <a:rPr kumimoji="0" sz="2800" b="0" i="0" u="none" strike="noStrike" kern="1200" cap="none" spc="-6" normalizeH="0" baseline="0" noProof="0" dirty="0">
                <a:ln>
                  <a:noFill/>
                </a:ln>
                <a:solidFill>
                  <a:prstClr val="black"/>
                </a:solidFill>
                <a:effectLst/>
                <a:uLnTx/>
                <a:uFillTx/>
                <a:latin typeface="Carlito"/>
                <a:ea typeface="+mn-ea"/>
                <a:cs typeface="Carlito"/>
              </a:rPr>
              <a:t>energía que </a:t>
            </a:r>
            <a:r>
              <a:rPr kumimoji="0" sz="2800" b="0" i="0" u="none" strike="noStrike" kern="1200" cap="none" spc="-3" normalizeH="0" baseline="0" noProof="0" dirty="0">
                <a:ln>
                  <a:noFill/>
                </a:ln>
                <a:solidFill>
                  <a:prstClr val="black"/>
                </a:solidFill>
                <a:effectLst/>
                <a:uLnTx/>
                <a:uFillTx/>
                <a:latin typeface="Carlito"/>
                <a:ea typeface="+mn-ea"/>
                <a:cs typeface="Carlito"/>
              </a:rPr>
              <a:t>se </a:t>
            </a:r>
            <a:r>
              <a:rPr kumimoji="0" sz="2800" b="0" i="0" u="none" strike="noStrike" kern="1200" cap="none" spc="-8" normalizeH="0" baseline="0" noProof="0" dirty="0">
                <a:ln>
                  <a:noFill/>
                </a:ln>
                <a:solidFill>
                  <a:prstClr val="black"/>
                </a:solidFill>
                <a:effectLst/>
                <a:uLnTx/>
                <a:uFillTx/>
                <a:latin typeface="Carlito"/>
                <a:ea typeface="+mn-ea"/>
                <a:cs typeface="Carlito"/>
              </a:rPr>
              <a:t>encuentra </a:t>
            </a:r>
            <a:r>
              <a:rPr kumimoji="0" sz="2800" b="0" i="0" u="none" strike="noStrike" kern="1200" cap="none" spc="-6" normalizeH="0" baseline="0" noProof="0" dirty="0">
                <a:ln>
                  <a:noFill/>
                </a:ln>
                <a:solidFill>
                  <a:prstClr val="black"/>
                </a:solidFill>
                <a:effectLst/>
                <a:uLnTx/>
                <a:uFillTx/>
                <a:latin typeface="Carlito"/>
                <a:ea typeface="+mn-ea"/>
                <a:cs typeface="Carlito"/>
              </a:rPr>
              <a:t>disponible </a:t>
            </a:r>
            <a:r>
              <a:rPr kumimoji="0" sz="2800" b="0" i="0" u="none" strike="noStrike" kern="1200" cap="none" spc="-11" normalizeH="0" baseline="0" noProof="0" dirty="0">
                <a:ln>
                  <a:noFill/>
                </a:ln>
                <a:solidFill>
                  <a:prstClr val="black"/>
                </a:solidFill>
                <a:effectLst/>
                <a:uLnTx/>
                <a:uFillTx/>
                <a:latin typeface="Carlito"/>
                <a:ea typeface="+mn-ea"/>
                <a:cs typeface="Carlito"/>
              </a:rPr>
              <a:t>para </a:t>
            </a:r>
            <a:r>
              <a:rPr kumimoji="0" sz="2800" b="0" i="0" u="none" strike="noStrike" kern="1200" cap="none" spc="-8" normalizeH="0" baseline="0" noProof="0" dirty="0">
                <a:ln>
                  <a:noFill/>
                </a:ln>
                <a:solidFill>
                  <a:prstClr val="black"/>
                </a:solidFill>
                <a:effectLst/>
                <a:uLnTx/>
                <a:uFillTx/>
                <a:latin typeface="Carlito"/>
                <a:ea typeface="+mn-ea"/>
                <a:cs typeface="Carlito"/>
              </a:rPr>
              <a:t>realizar </a:t>
            </a:r>
            <a:r>
              <a:rPr kumimoji="0" sz="2800" b="0" i="0" u="none" strike="noStrike" kern="1200" cap="none" spc="-11" normalizeH="0" baseline="0" noProof="0" dirty="0">
                <a:ln>
                  <a:noFill/>
                </a:ln>
                <a:solidFill>
                  <a:prstClr val="black"/>
                </a:solidFill>
                <a:effectLst/>
                <a:uLnTx/>
                <a:uFillTx/>
                <a:latin typeface="Carlito"/>
                <a:ea typeface="+mn-ea"/>
                <a:cs typeface="Carlito"/>
              </a:rPr>
              <a:t>trabajo,  </a:t>
            </a:r>
            <a:r>
              <a:rPr kumimoji="0" sz="2800" b="0" i="0" u="none" strike="noStrike" kern="1200" cap="none" spc="-3" normalizeH="0" baseline="0" noProof="0" dirty="0">
                <a:ln>
                  <a:noFill/>
                </a:ln>
                <a:solidFill>
                  <a:prstClr val="black"/>
                </a:solidFill>
                <a:effectLst/>
                <a:uLnTx/>
                <a:uFillTx/>
                <a:latin typeface="Carlito"/>
                <a:ea typeface="+mn-ea"/>
                <a:cs typeface="Carlito"/>
              </a:rPr>
              <a:t>se </a:t>
            </a:r>
            <a:r>
              <a:rPr kumimoji="0" sz="2800" b="0" i="0" u="none" strike="noStrike" kern="1200" cap="none" spc="-11" normalizeH="0" baseline="0" noProof="0" dirty="0">
                <a:ln>
                  <a:noFill/>
                </a:ln>
                <a:solidFill>
                  <a:prstClr val="black"/>
                </a:solidFill>
                <a:effectLst/>
                <a:uLnTx/>
                <a:uFillTx/>
                <a:latin typeface="Carlito"/>
                <a:ea typeface="+mn-ea"/>
                <a:cs typeface="Carlito"/>
              </a:rPr>
              <a:t>transforma </a:t>
            </a:r>
            <a:r>
              <a:rPr kumimoji="0" sz="2800" b="0" i="0" u="none" strike="noStrike" kern="1200" cap="none" spc="-3" normalizeH="0" baseline="0" noProof="0" dirty="0">
                <a:ln>
                  <a:noFill/>
                </a:ln>
                <a:solidFill>
                  <a:prstClr val="black"/>
                </a:solidFill>
                <a:effectLst/>
                <a:uLnTx/>
                <a:uFillTx/>
                <a:latin typeface="Carlito"/>
                <a:ea typeface="+mn-ea"/>
                <a:cs typeface="Carlito"/>
              </a:rPr>
              <a:t>en calor al pasar </a:t>
            </a:r>
            <a:r>
              <a:rPr kumimoji="0" sz="2800" b="0" i="0" u="none" strike="noStrike" kern="1200" cap="none" spc="-6" normalizeH="0" baseline="0" noProof="0" dirty="0">
                <a:ln>
                  <a:noFill/>
                </a:ln>
                <a:solidFill>
                  <a:prstClr val="black"/>
                </a:solidFill>
                <a:effectLst/>
                <a:uLnTx/>
                <a:uFillTx/>
                <a:latin typeface="Carlito"/>
                <a:ea typeface="+mn-ea"/>
                <a:cs typeface="Carlito"/>
              </a:rPr>
              <a:t>de </a:t>
            </a:r>
            <a:r>
              <a:rPr kumimoji="0" sz="2800" b="0" i="0" u="none" strike="noStrike" kern="1200" cap="none" spc="-3" normalizeH="0" baseline="0" noProof="0" dirty="0">
                <a:ln>
                  <a:noFill/>
                </a:ln>
                <a:solidFill>
                  <a:prstClr val="black"/>
                </a:solidFill>
                <a:effectLst/>
                <a:uLnTx/>
                <a:uFillTx/>
                <a:latin typeface="Carlito"/>
                <a:ea typeface="+mn-ea"/>
                <a:cs typeface="Carlito"/>
              </a:rPr>
              <a:t>una </a:t>
            </a:r>
            <a:r>
              <a:rPr kumimoji="0" sz="2800" b="0" i="0" u="none" strike="noStrike" kern="1200" cap="none" spc="-8" normalizeH="0" baseline="0" noProof="0" dirty="0">
                <a:ln>
                  <a:noFill/>
                </a:ln>
                <a:solidFill>
                  <a:prstClr val="black"/>
                </a:solidFill>
                <a:effectLst/>
                <a:uLnTx/>
                <a:uFillTx/>
                <a:latin typeface="Carlito"/>
                <a:ea typeface="+mn-ea"/>
                <a:cs typeface="Carlito"/>
              </a:rPr>
              <a:t>forma </a:t>
            </a:r>
            <a:r>
              <a:rPr kumimoji="0" sz="2800" b="0" i="0" u="none" strike="noStrike" kern="1200" cap="none" spc="-3" normalizeH="0" baseline="0" noProof="0" dirty="0">
                <a:ln>
                  <a:noFill/>
                </a:ln>
                <a:solidFill>
                  <a:prstClr val="black"/>
                </a:solidFill>
                <a:effectLst/>
                <a:uLnTx/>
                <a:uFillTx/>
                <a:latin typeface="Carlito"/>
                <a:ea typeface="+mn-ea"/>
                <a:cs typeface="Carlito"/>
              </a:rPr>
              <a:t>a </a:t>
            </a:r>
            <a:r>
              <a:rPr kumimoji="0" sz="2800" b="0" i="0" u="none" strike="noStrike" kern="1200" cap="none" spc="-11" normalizeH="0" baseline="0" noProof="0" dirty="0">
                <a:ln>
                  <a:noFill/>
                </a:ln>
                <a:solidFill>
                  <a:prstClr val="black"/>
                </a:solidFill>
                <a:effectLst/>
                <a:uLnTx/>
                <a:uFillTx/>
                <a:latin typeface="Carlito"/>
                <a:ea typeface="+mn-ea"/>
                <a:cs typeface="Carlito"/>
              </a:rPr>
              <a:t>otra. </a:t>
            </a:r>
            <a:r>
              <a:rPr kumimoji="0" sz="2800" b="0" i="0" u="none" strike="noStrike" kern="1200" cap="none" spc="-14" normalizeH="0" baseline="0" noProof="0" dirty="0">
                <a:ln>
                  <a:noFill/>
                </a:ln>
                <a:solidFill>
                  <a:prstClr val="black"/>
                </a:solidFill>
                <a:effectLst/>
                <a:uLnTx/>
                <a:uFillTx/>
                <a:latin typeface="Carlito"/>
                <a:ea typeface="+mn-ea"/>
                <a:cs typeface="Carlito"/>
              </a:rPr>
              <a:t>Esta  </a:t>
            </a:r>
            <a:r>
              <a:rPr kumimoji="0" sz="2800" b="0" i="0" u="none" strike="noStrike" kern="1200" cap="none" spc="-6" normalizeH="0" baseline="0" noProof="0" dirty="0">
                <a:ln>
                  <a:noFill/>
                </a:ln>
                <a:solidFill>
                  <a:prstClr val="black"/>
                </a:solidFill>
                <a:effectLst/>
                <a:uLnTx/>
                <a:uFillTx/>
                <a:latin typeface="Carlito"/>
                <a:ea typeface="+mn-ea"/>
                <a:cs typeface="Carlito"/>
              </a:rPr>
              <a:t>energía escapa </a:t>
            </a:r>
            <a:r>
              <a:rPr kumimoji="0" sz="2800" b="0" i="0" u="none" strike="noStrike" kern="1200" cap="none" spc="-3" normalizeH="0" baseline="0" noProof="0" dirty="0">
                <a:ln>
                  <a:noFill/>
                </a:ln>
                <a:solidFill>
                  <a:prstClr val="black"/>
                </a:solidFill>
                <a:effectLst/>
                <a:uLnTx/>
                <a:uFillTx/>
                <a:latin typeface="Carlito"/>
                <a:ea typeface="+mn-ea"/>
                <a:cs typeface="Carlito"/>
              </a:rPr>
              <a:t>al </a:t>
            </a:r>
            <a:r>
              <a:rPr kumimoji="0" sz="2800" b="0" i="0" u="none" strike="noStrike" kern="1200" cap="none" spc="-8" normalizeH="0" baseline="0" noProof="0" dirty="0">
                <a:ln>
                  <a:noFill/>
                </a:ln>
                <a:solidFill>
                  <a:prstClr val="black"/>
                </a:solidFill>
                <a:effectLst/>
                <a:uLnTx/>
                <a:uFillTx/>
                <a:latin typeface="Carlito"/>
                <a:ea typeface="+mn-ea"/>
                <a:cs typeface="Carlito"/>
              </a:rPr>
              <a:t>ambiente</a:t>
            </a:r>
            <a:r>
              <a:rPr kumimoji="0" sz="2800" b="0" i="0" u="none" strike="noStrike" kern="1200" cap="none" spc="17" normalizeH="0" baseline="0" noProof="0" dirty="0">
                <a:ln>
                  <a:noFill/>
                </a:ln>
                <a:solidFill>
                  <a:prstClr val="black"/>
                </a:solidFill>
                <a:effectLst/>
                <a:uLnTx/>
                <a:uFillTx/>
                <a:latin typeface="Carlito"/>
                <a:ea typeface="+mn-ea"/>
                <a:cs typeface="Carlito"/>
              </a:rPr>
              <a:t> </a:t>
            </a:r>
            <a:r>
              <a:rPr kumimoji="0" sz="2800" b="0" i="0" u="none" strike="noStrike" kern="1200" cap="none" spc="-6" normalizeH="0" baseline="0" noProof="0" dirty="0">
                <a:ln>
                  <a:noFill/>
                </a:ln>
                <a:solidFill>
                  <a:prstClr val="black"/>
                </a:solidFill>
                <a:effectLst/>
                <a:uLnTx/>
                <a:uFillTx/>
                <a:latin typeface="Carlito"/>
                <a:ea typeface="+mn-ea"/>
                <a:cs typeface="Carlito"/>
              </a:rPr>
              <a:t>perdiéndose.</a:t>
            </a:r>
            <a:r>
              <a:rPr kumimoji="0" sz="2800" b="0" i="0" u="none" strike="noStrike" kern="1200" cap="none" spc="-6" normalizeH="0" baseline="0" noProof="0" dirty="0">
                <a:ln>
                  <a:noFill/>
                </a:ln>
                <a:solidFill>
                  <a:prstClr val="black"/>
                </a:solidFill>
                <a:effectLst/>
                <a:uLnTx/>
                <a:uFillTx/>
                <a:latin typeface="Arial"/>
                <a:ea typeface="+mn-ea"/>
                <a:cs typeface="Arial"/>
              </a:rPr>
              <a:t>”</a:t>
            </a:r>
            <a:endParaRPr kumimoji="0" sz="28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4675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rtlCol="0"/>
          <a:lstStyle/>
          <a:p>
            <a:pPr rtl="0"/>
            <a:fld id="{98C0CDE5-970C-4CC4-BF43-0DA127E73E82}" type="slidenum">
              <a:rPr lang="es-ES" smtClean="0"/>
              <a:pPr rtl="0"/>
              <a:t>2</a:t>
            </a:fld>
            <a:endParaRPr lang="es-ES"/>
          </a:p>
        </p:txBody>
      </p:sp>
      <p:sp>
        <p:nvSpPr>
          <p:cNvPr id="4" name="Marcador de texto 3">
            <a:extLst>
              <a:ext uri="{FF2B5EF4-FFF2-40B4-BE49-F238E27FC236}">
                <a16:creationId xmlns:a16="http://schemas.microsoft.com/office/drawing/2014/main" id="{1C507F06-C190-4897-A2E9-0AA8E6684053}"/>
              </a:ext>
            </a:extLst>
          </p:cNvPr>
          <p:cNvSpPr>
            <a:spLocks noGrp="1"/>
          </p:cNvSpPr>
          <p:nvPr>
            <p:ph type="body" sz="half" idx="2"/>
          </p:nvPr>
        </p:nvSpPr>
        <p:spPr>
          <a:xfrm>
            <a:off x="0" y="4000706"/>
            <a:ext cx="1718763" cy="6049269"/>
          </a:xfrm>
        </p:spPr>
        <p:txBody>
          <a:bodyPr rtlCol="0">
            <a:normAutofit/>
          </a:bodyPr>
          <a:lstStyle/>
          <a:p>
            <a:pPr rtl="0"/>
            <a:r>
              <a:rPr lang="es-ES" sz="2000" dirty="0" smtClean="0"/>
              <a:t>Niveles de organización de los ecosistemas</a:t>
            </a:r>
            <a:endParaRPr lang="es-ES" sz="2000" dirty="0"/>
          </a:p>
        </p:txBody>
      </p:sp>
      <p:pic>
        <p:nvPicPr>
          <p:cNvPr id="11" name="Imagen 10"/>
          <p:cNvPicPr>
            <a:picLocks noChangeAspect="1"/>
          </p:cNvPicPr>
          <p:nvPr/>
        </p:nvPicPr>
        <p:blipFill>
          <a:blip r:embed="rId3"/>
          <a:stretch>
            <a:fillRect/>
          </a:stretch>
        </p:blipFill>
        <p:spPr>
          <a:xfrm>
            <a:off x="2055614" y="4000706"/>
            <a:ext cx="4753165" cy="5949904"/>
          </a:xfrm>
          <a:prstGeom prst="rect">
            <a:avLst/>
          </a:prstGeom>
        </p:spPr>
      </p:pic>
    </p:spTree>
    <p:extLst>
      <p:ext uri="{BB962C8B-B14F-4D97-AF65-F5344CB8AC3E}">
        <p14:creationId xmlns:p14="http://schemas.microsoft.com/office/powerpoint/2010/main" val="2532577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7956" y="1600200"/>
            <a:ext cx="6025243" cy="838571"/>
          </a:xfrm>
          <a:prstGeom prst="rect">
            <a:avLst/>
          </a:prstGeom>
        </p:spPr>
        <p:txBody>
          <a:bodyPr vert="horz" wrap="square" lIns="0" tIns="7501" rIns="0" bIns="0" rtlCol="0">
            <a:spAutoFit/>
          </a:bodyPr>
          <a:lstStyle/>
          <a:p>
            <a:pPr marL="200025" marR="32147" lvl="0" indent="-192881" algn="l" defTabSz="914400" rtl="0" eaLnBrk="1" fontAlgn="auto" latinLnBrk="0" hangingPunct="1">
              <a:lnSpc>
                <a:spcPct val="100000"/>
              </a:lnSpc>
              <a:spcBef>
                <a:spcPts val="0"/>
              </a:spcBef>
              <a:spcAft>
                <a:spcPts val="0"/>
              </a:spcAft>
              <a:buClrTx/>
              <a:buSzTx/>
              <a:buFont typeface="Arial"/>
              <a:buChar char="•"/>
              <a:tabLst>
                <a:tab pos="199668" algn="l"/>
                <a:tab pos="200025" algn="l"/>
              </a:tabLst>
              <a:defRPr/>
            </a:pPr>
            <a:endParaRPr kumimoji="0" lang="es-MX" sz="1800" b="1" i="0" u="none" strike="noStrike" kern="1200" cap="none" spc="-6" normalizeH="0" baseline="0" noProof="0" dirty="0">
              <a:ln>
                <a:noFill/>
              </a:ln>
              <a:solidFill>
                <a:prstClr val="black"/>
              </a:solidFill>
              <a:effectLst/>
              <a:uLnTx/>
              <a:uFillTx/>
              <a:latin typeface="Carlito"/>
              <a:ea typeface="+mn-ea"/>
              <a:cs typeface="Carlito"/>
            </a:endParaRPr>
          </a:p>
          <a:p>
            <a:pPr marL="200025" marR="32147" lvl="0" indent="-192881" algn="l" defTabSz="914400" rtl="0" eaLnBrk="1" fontAlgn="auto" latinLnBrk="0" hangingPunct="1">
              <a:lnSpc>
                <a:spcPct val="100000"/>
              </a:lnSpc>
              <a:spcBef>
                <a:spcPts val="0"/>
              </a:spcBef>
              <a:spcAft>
                <a:spcPts val="0"/>
              </a:spcAft>
              <a:buClrTx/>
              <a:buSzTx/>
              <a:buFont typeface="Arial"/>
              <a:buChar char="•"/>
              <a:tabLst>
                <a:tab pos="199668" algn="l"/>
                <a:tab pos="200025" algn="l"/>
              </a:tabLst>
              <a:defRPr/>
            </a:pPr>
            <a:endParaRPr kumimoji="0" lang="es-MX" sz="1800" b="1" i="0" u="none" strike="noStrike" kern="1200" cap="none" spc="-6" normalizeH="0" baseline="0" noProof="0" dirty="0" smtClean="0">
              <a:ln>
                <a:noFill/>
              </a:ln>
              <a:solidFill>
                <a:prstClr val="black"/>
              </a:solidFill>
              <a:effectLst/>
              <a:uLnTx/>
              <a:uFillTx/>
              <a:latin typeface="Carlito"/>
              <a:ea typeface="+mn-ea"/>
              <a:cs typeface="Carlito"/>
            </a:endParaRPr>
          </a:p>
          <a:p>
            <a:pPr marL="200025" marR="32147" lvl="0" indent="-192881" algn="l" defTabSz="914400" rtl="0" eaLnBrk="1" fontAlgn="auto" latinLnBrk="0" hangingPunct="1">
              <a:lnSpc>
                <a:spcPct val="100000"/>
              </a:lnSpc>
              <a:spcBef>
                <a:spcPts val="0"/>
              </a:spcBef>
              <a:spcAft>
                <a:spcPts val="0"/>
              </a:spcAft>
              <a:buClrTx/>
              <a:buSzTx/>
              <a:buFont typeface="Arial"/>
              <a:buChar char="•"/>
              <a:tabLst>
                <a:tab pos="199668" algn="l"/>
                <a:tab pos="200025" algn="l"/>
              </a:tabLst>
              <a:defRPr/>
            </a:pPr>
            <a:endParaRPr kumimoji="0" sz="1800" b="1" i="0" u="none" strike="noStrike" kern="1200" cap="none" spc="0" normalizeH="0" baseline="0" noProof="0" dirty="0">
              <a:ln>
                <a:noFill/>
              </a:ln>
              <a:solidFill>
                <a:prstClr val="black"/>
              </a:solidFill>
              <a:effectLst/>
              <a:uLnTx/>
              <a:uFillTx/>
              <a:latin typeface="Carlito"/>
              <a:ea typeface="+mn-ea"/>
              <a:cs typeface="Carlito"/>
            </a:endParaRPr>
          </a:p>
        </p:txBody>
      </p:sp>
      <p:sp>
        <p:nvSpPr>
          <p:cNvPr id="3" name="object 3"/>
          <p:cNvSpPr/>
          <p:nvPr/>
        </p:nvSpPr>
        <p:spPr>
          <a:xfrm>
            <a:off x="533400" y="152401"/>
            <a:ext cx="5105400" cy="954402"/>
          </a:xfrm>
          <a:custGeom>
            <a:avLst/>
            <a:gdLst/>
            <a:ahLst/>
            <a:cxnLst/>
            <a:rect l="l" t="t" r="r" b="b"/>
            <a:pathLst>
              <a:path w="6240780" h="719455">
                <a:moveTo>
                  <a:pt x="6120739" y="0"/>
                </a:moveTo>
                <a:lnTo>
                  <a:pt x="119862" y="0"/>
                </a:lnTo>
                <a:lnTo>
                  <a:pt x="73209" y="9427"/>
                </a:lnTo>
                <a:lnTo>
                  <a:pt x="35109" y="35131"/>
                </a:lnTo>
                <a:lnTo>
                  <a:pt x="9420" y="73241"/>
                </a:lnTo>
                <a:lnTo>
                  <a:pt x="0" y="119887"/>
                </a:lnTo>
                <a:lnTo>
                  <a:pt x="0" y="599312"/>
                </a:lnTo>
                <a:lnTo>
                  <a:pt x="9420" y="645959"/>
                </a:lnTo>
                <a:lnTo>
                  <a:pt x="35109" y="684069"/>
                </a:lnTo>
                <a:lnTo>
                  <a:pt x="73209" y="709773"/>
                </a:lnTo>
                <a:lnTo>
                  <a:pt x="119862" y="719201"/>
                </a:lnTo>
                <a:lnTo>
                  <a:pt x="6120739" y="719201"/>
                </a:lnTo>
                <a:lnTo>
                  <a:pt x="6167366" y="709773"/>
                </a:lnTo>
                <a:lnTo>
                  <a:pt x="6205432" y="684069"/>
                </a:lnTo>
                <a:lnTo>
                  <a:pt x="6231092" y="645959"/>
                </a:lnTo>
                <a:lnTo>
                  <a:pt x="6240500" y="599312"/>
                </a:lnTo>
                <a:lnTo>
                  <a:pt x="6240500" y="119887"/>
                </a:lnTo>
                <a:lnTo>
                  <a:pt x="6231092" y="73241"/>
                </a:lnTo>
                <a:lnTo>
                  <a:pt x="6205432" y="35131"/>
                </a:lnTo>
                <a:lnTo>
                  <a:pt x="6167366" y="9427"/>
                </a:lnTo>
                <a:lnTo>
                  <a:pt x="6120739"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Calibri"/>
              <a:ea typeface="+mn-ea"/>
              <a:cs typeface="+mn-cs"/>
            </a:endParaRPr>
          </a:p>
        </p:txBody>
      </p:sp>
      <p:pic>
        <p:nvPicPr>
          <p:cNvPr id="5" name="Imagen 4"/>
          <p:cNvPicPr>
            <a:picLocks noChangeAspect="1"/>
          </p:cNvPicPr>
          <p:nvPr/>
        </p:nvPicPr>
        <p:blipFill>
          <a:blip r:embed="rId2"/>
          <a:stretch>
            <a:fillRect/>
          </a:stretch>
        </p:blipFill>
        <p:spPr>
          <a:xfrm>
            <a:off x="949778" y="1106803"/>
            <a:ext cx="4272643" cy="4272643"/>
          </a:xfrm>
          <a:prstGeom prst="rect">
            <a:avLst/>
          </a:prstGeom>
        </p:spPr>
      </p:pic>
      <p:sp>
        <p:nvSpPr>
          <p:cNvPr id="6" name="CuadroTexto 5"/>
          <p:cNvSpPr txBox="1"/>
          <p:nvPr/>
        </p:nvSpPr>
        <p:spPr>
          <a:xfrm>
            <a:off x="2125536" y="428908"/>
            <a:ext cx="563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1" i="0" u="none" strike="noStrike" kern="1200" cap="none" spc="0" normalizeH="0" baseline="0" noProof="0" dirty="0">
                <a:ln>
                  <a:noFill/>
                </a:ln>
                <a:solidFill>
                  <a:prstClr val="black"/>
                </a:solidFill>
                <a:effectLst/>
                <a:uLnTx/>
                <a:uFillTx/>
                <a:latin typeface="Calibri"/>
                <a:ea typeface="+mn-ea"/>
                <a:cs typeface="+mn-cs"/>
              </a:rPr>
              <a:t>¿</a:t>
            </a:r>
            <a:r>
              <a:rPr kumimoji="0" lang="es-CL" sz="2800" b="1" i="0" u="none" strike="noStrike" kern="1200" cap="none" spc="0" normalizeH="0" baseline="0" noProof="0" dirty="0" smtClean="0">
                <a:ln>
                  <a:noFill/>
                </a:ln>
                <a:solidFill>
                  <a:prstClr val="black"/>
                </a:solidFill>
                <a:effectLst/>
                <a:uLnTx/>
                <a:uFillTx/>
                <a:latin typeface="Calibri"/>
                <a:ea typeface="+mn-ea"/>
                <a:cs typeface="+mn-cs"/>
              </a:rPr>
              <a:t>Qué sé?</a:t>
            </a:r>
            <a:endParaRPr kumimoji="0" lang="es-CL"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uadroTexto 6"/>
          <p:cNvSpPr txBox="1"/>
          <p:nvPr/>
        </p:nvSpPr>
        <p:spPr>
          <a:xfrm>
            <a:off x="527955" y="6027518"/>
            <a:ext cx="6025243" cy="48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smtClean="0">
                <a:ln>
                  <a:noFill/>
                </a:ln>
                <a:solidFill>
                  <a:prstClr val="black"/>
                </a:solidFill>
                <a:effectLst/>
                <a:uLnTx/>
                <a:uFillTx/>
                <a:latin typeface="Calibri"/>
                <a:ea typeface="+mn-ea"/>
                <a:cs typeface="+mn-cs"/>
              </a:rPr>
              <a:t>¿De dónde proviene la energía y la materia que se transfiere entre los organismos en el ecosistema?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32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3200" b="1" i="0" u="none" strike="noStrike" kern="1200" cap="none" spc="0" normalizeH="0" baseline="0" noProof="0" dirty="0" smtClean="0">
                <a:ln>
                  <a:noFill/>
                </a:ln>
                <a:solidFill>
                  <a:prstClr val="black"/>
                </a:solidFill>
                <a:effectLst/>
                <a:uLnTx/>
                <a:uFillTx/>
                <a:latin typeface="Calibri"/>
                <a:ea typeface="+mn-ea"/>
                <a:cs typeface="+mn-cs"/>
              </a:rPr>
              <a:t>¿Dónde se inicia y finalizan estás relaciones alimentarias entre poblaciones biológicas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ítulo 7"/>
          <p:cNvSpPr>
            <a:spLocks noGrp="1"/>
          </p:cNvSpPr>
          <p:nvPr>
            <p:ph type="title"/>
          </p:nvPr>
        </p:nvSpPr>
        <p:spPr/>
        <p:txBody>
          <a:bodyPr/>
          <a:lstStyle/>
          <a:p>
            <a:endParaRPr lang="es-CL"/>
          </a:p>
        </p:txBody>
      </p:sp>
    </p:spTree>
    <p:extLst>
      <p:ext uri="{BB962C8B-B14F-4D97-AF65-F5344CB8AC3E}">
        <p14:creationId xmlns:p14="http://schemas.microsoft.com/office/powerpoint/2010/main" val="1972516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1693" y="696686"/>
            <a:ext cx="5829300" cy="1477328"/>
          </a:xfrm>
        </p:spPr>
        <p:txBody>
          <a:bodyPr/>
          <a:lstStyle/>
          <a:p>
            <a:pPr algn="l"/>
            <a:r>
              <a:rPr lang="es-CL" sz="2000" b="1" dirty="0" smtClean="0">
                <a:solidFill>
                  <a:schemeClr val="tx1"/>
                </a:solidFill>
                <a:latin typeface="Arial" panose="020B0604020202020204" pitchFamily="34" charset="0"/>
                <a:cs typeface="Arial" panose="020B0604020202020204" pitchFamily="34" charset="0"/>
              </a:rPr>
              <a:t>1.-¿Qué recursos necesitan estos organismos para sobrevivir?</a:t>
            </a:r>
            <a:endParaRPr lang="es-CL" sz="2000" b="1" dirty="0">
              <a:solidFill>
                <a:schemeClr val="tx1"/>
              </a:solidFill>
              <a:latin typeface="Arial" panose="020B0604020202020204" pitchFamily="34" charset="0"/>
              <a:cs typeface="Arial" panose="020B0604020202020204" pitchFamily="34" charset="0"/>
            </a:endParaRPr>
          </a:p>
        </p:txBody>
      </p:sp>
      <p:sp>
        <p:nvSpPr>
          <p:cNvPr id="3" name="Subtítulo 2"/>
          <p:cNvSpPr>
            <a:spLocks noGrp="1"/>
          </p:cNvSpPr>
          <p:nvPr>
            <p:ph idx="1"/>
          </p:nvPr>
        </p:nvSpPr>
        <p:spPr>
          <a:xfrm>
            <a:off x="367393" y="2733063"/>
            <a:ext cx="5943600" cy="1477328"/>
          </a:xfrm>
        </p:spPr>
        <p:txBody>
          <a:bodyPr>
            <a:normAutofit/>
          </a:bodyPr>
          <a:lstStyle/>
          <a:p>
            <a:r>
              <a:rPr lang="es-CL" sz="2000" b="1" dirty="0" smtClean="0">
                <a:latin typeface="Arial" panose="020B0604020202020204" pitchFamily="34" charset="0"/>
                <a:cs typeface="Arial" panose="020B0604020202020204" pitchFamily="34" charset="0"/>
              </a:rPr>
              <a:t>3.-¿Cuál de estos organismos son productores o consumidores?</a:t>
            </a:r>
            <a:endParaRPr lang="es-CL" sz="2000" b="1" dirty="0">
              <a:latin typeface="Arial" panose="020B0604020202020204" pitchFamily="34" charset="0"/>
              <a:cs typeface="Arial" panose="020B0604020202020204" pitchFamily="34" charset="0"/>
            </a:endParaRPr>
          </a:p>
        </p:txBody>
      </p:sp>
      <p:sp>
        <p:nvSpPr>
          <p:cNvPr id="4" name="Rectángulo 3"/>
          <p:cNvSpPr/>
          <p:nvPr/>
        </p:nvSpPr>
        <p:spPr>
          <a:xfrm>
            <a:off x="481693" y="1820071"/>
            <a:ext cx="5638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2.-¿Qué tipo de alimento consume cada uno de estos organismos ?</a:t>
            </a:r>
            <a:endParaRPr kumimoji="0" lang="es-CL"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1992083" y="3436827"/>
            <a:ext cx="4128410" cy="2665225"/>
          </a:xfrm>
          <a:prstGeom prst="rect">
            <a:avLst/>
          </a:prstGeom>
        </p:spPr>
      </p:pic>
      <p:pic>
        <p:nvPicPr>
          <p:cNvPr id="6" name="Imagen 5"/>
          <p:cNvPicPr>
            <a:picLocks noChangeAspect="1"/>
          </p:cNvPicPr>
          <p:nvPr/>
        </p:nvPicPr>
        <p:blipFill>
          <a:blip r:embed="rId3"/>
          <a:stretch>
            <a:fillRect/>
          </a:stretch>
        </p:blipFill>
        <p:spPr>
          <a:xfrm>
            <a:off x="485602" y="6102052"/>
            <a:ext cx="3820094" cy="2540246"/>
          </a:xfrm>
          <a:prstGeom prst="rect">
            <a:avLst/>
          </a:prstGeom>
        </p:spPr>
      </p:pic>
      <p:pic>
        <p:nvPicPr>
          <p:cNvPr id="7" name="Imagen 6"/>
          <p:cNvPicPr>
            <a:picLocks noChangeAspect="1"/>
          </p:cNvPicPr>
          <p:nvPr/>
        </p:nvPicPr>
        <p:blipFill>
          <a:blip r:embed="rId4"/>
          <a:stretch>
            <a:fillRect/>
          </a:stretch>
        </p:blipFill>
        <p:spPr>
          <a:xfrm>
            <a:off x="2244783" y="8764471"/>
            <a:ext cx="4446492" cy="2491454"/>
          </a:xfrm>
          <a:prstGeom prst="rect">
            <a:avLst/>
          </a:prstGeom>
        </p:spPr>
      </p:pic>
    </p:spTree>
    <p:extLst>
      <p:ext uri="{BB962C8B-B14F-4D97-AF65-F5344CB8AC3E}">
        <p14:creationId xmlns:p14="http://schemas.microsoft.com/office/powerpoint/2010/main" val="2231262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idx="1"/>
          </p:nvPr>
        </p:nvSpPr>
        <p:spPr>
          <a:xfrm>
            <a:off x="566057" y="1137557"/>
            <a:ext cx="5475514" cy="5601533"/>
          </a:xfrm>
        </p:spPr>
        <p:txBody>
          <a:bodyPr>
            <a:normAutofit fontScale="92500"/>
          </a:bodyPr>
          <a:lstStyle/>
          <a:p>
            <a:pPr marL="0" indent="0">
              <a:buNone/>
            </a:pPr>
            <a:r>
              <a:rPr lang="es-MX" sz="2800" b="1" dirty="0" smtClean="0">
                <a:solidFill>
                  <a:srgbClr val="00B050"/>
                </a:solidFill>
              </a:rPr>
              <a:t>Flujo de energía en los ecosistemas</a:t>
            </a:r>
          </a:p>
          <a:p>
            <a:pPr marL="457200" indent="-457200">
              <a:buFont typeface="Arial" panose="020B0604020202020204" pitchFamily="34" charset="0"/>
              <a:buChar char="•"/>
            </a:pPr>
            <a:endParaRPr lang="es-MX" sz="2800" b="1" dirty="0" smtClean="0"/>
          </a:p>
          <a:p>
            <a:pPr marL="457200" indent="-457200">
              <a:buFont typeface="Arial" panose="020B0604020202020204" pitchFamily="34" charset="0"/>
              <a:buChar char="•"/>
            </a:pPr>
            <a:r>
              <a:rPr lang="es-MX" sz="2800" b="1" dirty="0" smtClean="0"/>
              <a:t>Todos los seres vivos requieren de energía para realizar sus procesos y actividades vitales.</a:t>
            </a:r>
          </a:p>
          <a:p>
            <a:pPr marL="457200" indent="-457200">
              <a:buFont typeface="Arial" panose="020B0604020202020204" pitchFamily="34" charset="0"/>
              <a:buChar char="•"/>
            </a:pPr>
            <a:endParaRPr lang="es-MX" sz="2800" b="1" dirty="0"/>
          </a:p>
          <a:p>
            <a:pPr marL="457200" indent="-457200">
              <a:buFont typeface="Arial" panose="020B0604020202020204" pitchFamily="34" charset="0"/>
              <a:buChar char="•"/>
            </a:pPr>
            <a:endParaRPr lang="es-MX" sz="2800" b="1" dirty="0" smtClean="0"/>
          </a:p>
          <a:p>
            <a:pPr marL="457200" indent="-457200">
              <a:buFont typeface="Arial" panose="020B0604020202020204" pitchFamily="34" charset="0"/>
              <a:buChar char="•"/>
            </a:pPr>
            <a:r>
              <a:rPr lang="es-MX" sz="2800" b="1" dirty="0" smtClean="0"/>
              <a:t>La transferencia de energía y materia en los seres vivos se produce principalmente mediante las relaciones alimentarias .</a:t>
            </a:r>
          </a:p>
          <a:p>
            <a:endParaRPr lang="es-MX" sz="2800" dirty="0"/>
          </a:p>
          <a:p>
            <a:endParaRPr lang="es-CL" sz="2800" dirty="0"/>
          </a:p>
        </p:txBody>
      </p:sp>
      <p:pic>
        <p:nvPicPr>
          <p:cNvPr id="5" name="Imagen 4"/>
          <p:cNvPicPr>
            <a:picLocks noChangeAspect="1"/>
          </p:cNvPicPr>
          <p:nvPr/>
        </p:nvPicPr>
        <p:blipFill>
          <a:blip r:embed="rId2"/>
          <a:stretch>
            <a:fillRect/>
          </a:stretch>
        </p:blipFill>
        <p:spPr>
          <a:xfrm>
            <a:off x="174172" y="6739090"/>
            <a:ext cx="6972300" cy="3019425"/>
          </a:xfrm>
          <a:prstGeom prst="rect">
            <a:avLst/>
          </a:prstGeom>
        </p:spPr>
      </p:pic>
    </p:spTree>
    <p:extLst>
      <p:ext uri="{BB962C8B-B14F-4D97-AF65-F5344CB8AC3E}">
        <p14:creationId xmlns:p14="http://schemas.microsoft.com/office/powerpoint/2010/main" val="2862386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14300" y="2133600"/>
            <a:ext cx="7527471" cy="2989280"/>
          </a:xfrm>
          <a:prstGeom prst="rect">
            <a:avLst/>
          </a:prstGeom>
        </p:spPr>
        <p:txBody>
          <a:bodyPr vert="horz" wrap="square" lIns="0" tIns="34290" rIns="0" bIns="0" rtlCol="0">
            <a:spAutoFit/>
          </a:bodyPr>
          <a:lstStyle/>
          <a:p>
            <a:pPr marL="135731" marR="2858" lvl="0" indent="-128588" algn="l" defTabSz="914400" rtl="0" eaLnBrk="1" fontAlgn="auto" latinLnBrk="0" hangingPunct="1">
              <a:spcBef>
                <a:spcPts val="270"/>
              </a:spcBef>
              <a:spcAft>
                <a:spcPts val="0"/>
              </a:spcAft>
              <a:buClr>
                <a:srgbClr val="FF00FF"/>
              </a:buClr>
              <a:buSzPct val="96428"/>
              <a:buFont typeface="Wingdings"/>
              <a:buChar char=""/>
              <a:tabLst>
                <a:tab pos="164663" algn="l"/>
              </a:tabLst>
              <a:defRPr/>
            </a:pPr>
            <a:r>
              <a:rPr kumimoji="0" sz="2400" b="1" i="0" u="none" strike="noStrike" kern="1200" cap="none" spc="-3" normalizeH="0" baseline="0" noProof="0" dirty="0">
                <a:ln>
                  <a:noFill/>
                </a:ln>
                <a:solidFill>
                  <a:prstClr val="black"/>
                </a:solidFill>
                <a:effectLst/>
                <a:uLnTx/>
                <a:uFillTx/>
                <a:latin typeface="Carlito"/>
                <a:ea typeface="+mn-ea"/>
                <a:cs typeface="Carlito"/>
              </a:rPr>
              <a:t>La </a:t>
            </a:r>
            <a:r>
              <a:rPr kumimoji="0" sz="2400" b="1" i="0" u="none" strike="noStrike" kern="1200" cap="none" spc="-6" normalizeH="0" baseline="0" noProof="0" dirty="0">
                <a:ln>
                  <a:noFill/>
                </a:ln>
                <a:solidFill>
                  <a:prstClr val="black"/>
                </a:solidFill>
                <a:effectLst/>
                <a:uLnTx/>
                <a:uFillTx/>
                <a:latin typeface="Carlito"/>
                <a:ea typeface="+mn-ea"/>
                <a:cs typeface="Carlito"/>
              </a:rPr>
              <a:t>energía </a:t>
            </a:r>
            <a:r>
              <a:rPr kumimoji="0" sz="2400" b="1" i="0" u="none" strike="noStrike" kern="1200" cap="none" spc="-11" normalizeH="0" baseline="0" noProof="0" dirty="0">
                <a:ln>
                  <a:noFill/>
                </a:ln>
                <a:solidFill>
                  <a:prstClr val="black"/>
                </a:solidFill>
                <a:effectLst/>
                <a:uLnTx/>
                <a:uFillTx/>
                <a:latin typeface="Carlito"/>
                <a:ea typeface="+mn-ea"/>
                <a:cs typeface="Carlito"/>
              </a:rPr>
              <a:t>fluye </a:t>
            </a:r>
            <a:r>
              <a:rPr kumimoji="0" sz="2400" b="1" i="0" u="none" strike="noStrike" kern="1200" cap="none" spc="-3" normalizeH="0" baseline="0" noProof="0" dirty="0">
                <a:ln>
                  <a:noFill/>
                </a:ln>
                <a:solidFill>
                  <a:prstClr val="black"/>
                </a:solidFill>
                <a:effectLst/>
                <a:uLnTx/>
                <a:uFillTx/>
                <a:latin typeface="Carlito"/>
                <a:ea typeface="+mn-ea"/>
                <a:cs typeface="Carlito"/>
              </a:rPr>
              <a:t>en </a:t>
            </a:r>
            <a:r>
              <a:rPr kumimoji="0" sz="2400" b="1" i="0" u="none" strike="noStrike" kern="1200" cap="none" spc="-11" normalizeH="0" baseline="0" noProof="0" dirty="0">
                <a:ln>
                  <a:noFill/>
                </a:ln>
                <a:solidFill>
                  <a:prstClr val="black"/>
                </a:solidFill>
                <a:effectLst/>
                <a:uLnTx/>
                <a:uFillTx/>
                <a:latin typeface="Carlito"/>
                <a:ea typeface="+mn-ea"/>
                <a:cs typeface="Carlito"/>
              </a:rPr>
              <a:t>forma </a:t>
            </a:r>
            <a:r>
              <a:rPr kumimoji="0" sz="2400" b="1" i="0" u="none" strike="noStrike" kern="1200" cap="none" spc="-6" normalizeH="0" baseline="0" noProof="0" dirty="0">
                <a:ln>
                  <a:noFill/>
                </a:ln>
                <a:solidFill>
                  <a:prstClr val="black"/>
                </a:solidFill>
                <a:effectLst/>
                <a:uLnTx/>
                <a:uFillTx/>
                <a:latin typeface="Carlito"/>
                <a:ea typeface="+mn-ea"/>
                <a:cs typeface="Carlito"/>
              </a:rPr>
              <a:t>lineal </a:t>
            </a:r>
            <a:r>
              <a:rPr kumimoji="0" sz="2400" b="1" i="0" u="none" strike="noStrike" kern="1200" cap="none" spc="-3" normalizeH="0" baseline="0" noProof="0" dirty="0">
                <a:ln>
                  <a:noFill/>
                </a:ln>
                <a:solidFill>
                  <a:prstClr val="black"/>
                </a:solidFill>
                <a:effectLst/>
                <a:uLnTx/>
                <a:uFillTx/>
                <a:latin typeface="Carlito"/>
                <a:ea typeface="+mn-ea"/>
                <a:cs typeface="Carlito"/>
              </a:rPr>
              <a:t>y en </a:t>
            </a:r>
            <a:r>
              <a:rPr kumimoji="0" sz="2400" b="1" i="0" u="none" strike="noStrike" kern="1200" cap="none" spc="-6" normalizeH="0" baseline="0" noProof="0" dirty="0">
                <a:ln>
                  <a:noFill/>
                </a:ln>
                <a:solidFill>
                  <a:prstClr val="black"/>
                </a:solidFill>
                <a:effectLst/>
                <a:uLnTx/>
                <a:uFillTx/>
                <a:latin typeface="Carlito"/>
                <a:ea typeface="+mn-ea"/>
                <a:cs typeface="Carlito"/>
              </a:rPr>
              <a:t>una sola  dirección.</a:t>
            </a:r>
            <a:endParaRPr kumimoji="0" sz="2400" b="1"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914400" rtl="0" eaLnBrk="1" fontAlgn="auto" latinLnBrk="0" hangingPunct="1">
              <a:spcBef>
                <a:spcPts val="23"/>
              </a:spcBef>
              <a:spcAft>
                <a:spcPts val="0"/>
              </a:spcAft>
              <a:buClr>
                <a:srgbClr val="FF00FF"/>
              </a:buClr>
              <a:buSzTx/>
              <a:buFont typeface="Wingdings"/>
              <a:buChar char=""/>
              <a:tabLst/>
              <a:defRPr/>
            </a:pPr>
            <a:endParaRPr kumimoji="0" sz="2400" b="1" i="0" u="none" strike="noStrike" kern="1200" cap="none" spc="0" normalizeH="0" baseline="0" noProof="0" dirty="0">
              <a:ln>
                <a:noFill/>
              </a:ln>
              <a:solidFill>
                <a:prstClr val="black"/>
              </a:solidFill>
              <a:effectLst/>
              <a:uLnTx/>
              <a:uFillTx/>
              <a:latin typeface="Carlito"/>
              <a:ea typeface="+mn-ea"/>
              <a:cs typeface="Carlito"/>
            </a:endParaRPr>
          </a:p>
          <a:p>
            <a:pPr marL="7144" marR="1800939" lvl="0" indent="0" algn="l" defTabSz="914400" rtl="0" eaLnBrk="1" fontAlgn="auto" latinLnBrk="0" hangingPunct="1">
              <a:spcBef>
                <a:spcPts val="3"/>
              </a:spcBef>
              <a:spcAft>
                <a:spcPts val="0"/>
              </a:spcAft>
              <a:buClr>
                <a:srgbClr val="FF00FF"/>
              </a:buClr>
              <a:buSzPct val="96428"/>
              <a:buFont typeface="Wingdings"/>
              <a:buChar char=""/>
              <a:tabLst>
                <a:tab pos="164663" algn="l"/>
              </a:tabLst>
              <a:defRPr/>
            </a:pPr>
            <a:r>
              <a:rPr kumimoji="0" sz="2400" b="1" i="0" u="none" strike="noStrike" kern="1200" cap="none" spc="-11" normalizeH="0" baseline="0" noProof="0" dirty="0">
                <a:ln>
                  <a:noFill/>
                </a:ln>
                <a:solidFill>
                  <a:prstClr val="black"/>
                </a:solidFill>
                <a:effectLst/>
                <a:uLnTx/>
                <a:uFillTx/>
                <a:latin typeface="Carlito"/>
                <a:ea typeface="+mn-ea"/>
                <a:cs typeface="Carlito"/>
              </a:rPr>
              <a:t>Parte </a:t>
            </a:r>
            <a:r>
              <a:rPr kumimoji="0" sz="2400" b="1" i="0" u="none" strike="noStrike" kern="1200" cap="none" spc="-3" normalizeH="0" baseline="0" noProof="0" dirty="0">
                <a:ln>
                  <a:noFill/>
                </a:ln>
                <a:solidFill>
                  <a:prstClr val="black"/>
                </a:solidFill>
                <a:effectLst/>
                <a:uLnTx/>
                <a:uFillTx/>
                <a:latin typeface="Carlito"/>
                <a:ea typeface="+mn-ea"/>
                <a:cs typeface="Carlito"/>
              </a:rPr>
              <a:t>de la </a:t>
            </a:r>
            <a:r>
              <a:rPr kumimoji="0" sz="2400" b="1" i="0" u="none" strike="noStrike" kern="1200" cap="none" spc="-6" normalizeH="0" baseline="0" noProof="0" dirty="0">
                <a:ln>
                  <a:noFill/>
                </a:ln>
                <a:solidFill>
                  <a:prstClr val="black"/>
                </a:solidFill>
                <a:effectLst/>
                <a:uLnTx/>
                <a:uFillTx/>
                <a:latin typeface="Carlito"/>
                <a:ea typeface="+mn-ea"/>
                <a:cs typeface="Carlito"/>
              </a:rPr>
              <a:t>energía se  disipa </a:t>
            </a:r>
            <a:r>
              <a:rPr kumimoji="0" sz="2400" b="1" i="0" u="none" strike="noStrike" kern="1200" cap="none" spc="-3" normalizeH="0" baseline="0" noProof="0" dirty="0">
                <a:ln>
                  <a:noFill/>
                </a:ln>
                <a:solidFill>
                  <a:prstClr val="black"/>
                </a:solidFill>
                <a:effectLst/>
                <a:uLnTx/>
                <a:uFillTx/>
                <a:latin typeface="Carlito"/>
                <a:ea typeface="+mn-ea"/>
                <a:cs typeface="Carlito"/>
              </a:rPr>
              <a:t>al </a:t>
            </a:r>
            <a:r>
              <a:rPr kumimoji="0" sz="2400" b="1" i="0" u="none" strike="noStrike" kern="1200" cap="none" spc="-6" normalizeH="0" baseline="0" noProof="0" dirty="0">
                <a:ln>
                  <a:noFill/>
                </a:ln>
                <a:solidFill>
                  <a:prstClr val="black"/>
                </a:solidFill>
                <a:effectLst/>
                <a:uLnTx/>
                <a:uFillTx/>
                <a:latin typeface="Carlito"/>
                <a:ea typeface="+mn-ea"/>
                <a:cs typeface="Carlito"/>
              </a:rPr>
              <a:t>medio </a:t>
            </a:r>
            <a:r>
              <a:rPr kumimoji="0" sz="2400" b="1" i="0" u="none" strike="noStrike" kern="1200" cap="none" spc="-3" normalizeH="0" baseline="0" noProof="0" dirty="0">
                <a:ln>
                  <a:noFill/>
                </a:ln>
                <a:solidFill>
                  <a:prstClr val="black"/>
                </a:solidFill>
                <a:effectLst/>
                <a:uLnTx/>
                <a:uFillTx/>
                <a:latin typeface="Carlito"/>
                <a:ea typeface="+mn-ea"/>
                <a:cs typeface="Carlito"/>
              </a:rPr>
              <a:t>en </a:t>
            </a:r>
            <a:r>
              <a:rPr kumimoji="0" sz="2400" b="1" i="0" u="none" strike="noStrike" kern="1200" cap="none" spc="-11" normalizeH="0" baseline="0" noProof="0" dirty="0">
                <a:ln>
                  <a:noFill/>
                </a:ln>
                <a:solidFill>
                  <a:prstClr val="black"/>
                </a:solidFill>
                <a:effectLst/>
                <a:uLnTx/>
                <a:uFillTx/>
                <a:latin typeface="Carlito"/>
                <a:ea typeface="+mn-ea"/>
                <a:cs typeface="Carlito"/>
              </a:rPr>
              <a:t>forma  </a:t>
            </a:r>
            <a:r>
              <a:rPr kumimoji="0" sz="2400" b="1" i="0" u="none" strike="noStrike" kern="1200" cap="none" spc="-3" normalizeH="0" baseline="0" noProof="0" dirty="0">
                <a:ln>
                  <a:noFill/>
                </a:ln>
                <a:solidFill>
                  <a:prstClr val="black"/>
                </a:solidFill>
                <a:effectLst/>
                <a:uLnTx/>
                <a:uFillTx/>
                <a:latin typeface="Carlito"/>
                <a:ea typeface="+mn-ea"/>
                <a:cs typeface="Carlito"/>
              </a:rPr>
              <a:t>de</a:t>
            </a:r>
            <a:r>
              <a:rPr kumimoji="0" sz="2400" b="1" i="0" u="none" strike="noStrike" kern="1200" cap="none" spc="0" normalizeH="0" baseline="0" noProof="0" dirty="0">
                <a:ln>
                  <a:noFill/>
                </a:ln>
                <a:solidFill>
                  <a:prstClr val="black"/>
                </a:solidFill>
                <a:effectLst/>
                <a:uLnTx/>
                <a:uFillTx/>
                <a:latin typeface="Carlito"/>
                <a:ea typeface="+mn-ea"/>
                <a:cs typeface="Carlito"/>
              </a:rPr>
              <a:t> </a:t>
            </a:r>
            <a:r>
              <a:rPr kumimoji="0" sz="2400" b="1" i="0" u="none" strike="noStrike" kern="1200" cap="none" spc="-31" normalizeH="0" baseline="0" noProof="0" dirty="0">
                <a:ln>
                  <a:noFill/>
                </a:ln>
                <a:solidFill>
                  <a:prstClr val="black"/>
                </a:solidFill>
                <a:effectLst/>
                <a:uLnTx/>
                <a:uFillTx/>
                <a:latin typeface="Carlito"/>
                <a:ea typeface="+mn-ea"/>
                <a:cs typeface="Carlito"/>
              </a:rPr>
              <a:t>calor.</a:t>
            </a:r>
            <a:endParaRPr kumimoji="0" sz="2400" b="1"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914400" rtl="0" eaLnBrk="1" fontAlgn="auto" latinLnBrk="0" hangingPunct="1">
              <a:lnSpc>
                <a:spcPct val="100000"/>
              </a:lnSpc>
              <a:spcBef>
                <a:spcPts val="14"/>
              </a:spcBef>
              <a:spcAft>
                <a:spcPts val="0"/>
              </a:spcAft>
              <a:buClr>
                <a:srgbClr val="FF00FF"/>
              </a:buClr>
              <a:buSzTx/>
              <a:buFont typeface="Wingdings"/>
              <a:buChar char=""/>
              <a:tabLst/>
              <a:defRPr/>
            </a:pPr>
            <a:endParaRPr kumimoji="0" sz="2400" b="1" i="0" u="none" strike="noStrike" kern="1200" cap="none" spc="0" normalizeH="0" baseline="0" noProof="0" dirty="0">
              <a:ln>
                <a:noFill/>
              </a:ln>
              <a:solidFill>
                <a:prstClr val="black"/>
              </a:solidFill>
              <a:effectLst/>
              <a:uLnTx/>
              <a:uFillTx/>
              <a:latin typeface="Carlito"/>
              <a:ea typeface="+mn-ea"/>
              <a:cs typeface="Carlito"/>
            </a:endParaRPr>
          </a:p>
          <a:p>
            <a:pPr marL="7144" marR="1649849" lvl="0" indent="0" algn="l" defTabSz="914400" rtl="0" eaLnBrk="1" fontAlgn="auto" latinLnBrk="0" hangingPunct="1">
              <a:lnSpc>
                <a:spcPct val="100000"/>
              </a:lnSpc>
              <a:spcBef>
                <a:spcPts val="3"/>
              </a:spcBef>
              <a:spcAft>
                <a:spcPts val="0"/>
              </a:spcAft>
              <a:buClr>
                <a:srgbClr val="FF00FF"/>
              </a:buClr>
              <a:buSzPct val="96428"/>
              <a:buFont typeface="Wingdings"/>
              <a:buChar char=""/>
              <a:tabLst>
                <a:tab pos="200025" algn="l"/>
              </a:tabLst>
              <a:defRPr/>
            </a:pPr>
            <a:r>
              <a:rPr kumimoji="0" sz="2400" b="1" i="0" u="none" strike="noStrike" kern="1200" cap="none" spc="-3" normalizeH="0" baseline="0" noProof="0" dirty="0">
                <a:ln>
                  <a:noFill/>
                </a:ln>
                <a:solidFill>
                  <a:prstClr val="black"/>
                </a:solidFill>
                <a:effectLst/>
                <a:uLnTx/>
                <a:uFillTx/>
                <a:latin typeface="Carlito"/>
                <a:ea typeface="+mn-ea"/>
                <a:cs typeface="Carlito"/>
              </a:rPr>
              <a:t>El </a:t>
            </a:r>
            <a:r>
              <a:rPr kumimoji="0" sz="2400" b="1" i="0" u="none" strike="noStrike" kern="1200" cap="none" spc="-6" normalizeH="0" baseline="0" noProof="0" dirty="0">
                <a:ln>
                  <a:noFill/>
                </a:ln>
                <a:solidFill>
                  <a:prstClr val="black"/>
                </a:solidFill>
                <a:effectLst/>
                <a:uLnTx/>
                <a:uFillTx/>
                <a:latin typeface="Carlito"/>
                <a:ea typeface="+mn-ea"/>
                <a:cs typeface="Carlito"/>
              </a:rPr>
              <a:t>flujo energía se  </a:t>
            </a:r>
            <a:r>
              <a:rPr kumimoji="0" sz="2400" b="1" i="0" u="none" strike="noStrike" kern="1200" cap="none" spc="-11" normalizeH="0" baseline="0" noProof="0" dirty="0">
                <a:ln>
                  <a:noFill/>
                </a:ln>
                <a:solidFill>
                  <a:prstClr val="black"/>
                </a:solidFill>
                <a:effectLst/>
                <a:uLnTx/>
                <a:uFillTx/>
                <a:latin typeface="Carlito"/>
                <a:ea typeface="+mn-ea"/>
                <a:cs typeface="Carlito"/>
              </a:rPr>
              <a:t>representa </a:t>
            </a:r>
            <a:r>
              <a:rPr kumimoji="0" sz="2400" b="1" i="0" u="none" strike="noStrike" kern="1200" cap="none" spc="-8" normalizeH="0" baseline="0" noProof="0" dirty="0">
                <a:ln>
                  <a:noFill/>
                </a:ln>
                <a:solidFill>
                  <a:prstClr val="black"/>
                </a:solidFill>
                <a:effectLst/>
                <a:uLnTx/>
                <a:uFillTx/>
                <a:latin typeface="Carlito"/>
                <a:ea typeface="+mn-ea"/>
                <a:cs typeface="Carlito"/>
              </a:rPr>
              <a:t>con </a:t>
            </a:r>
            <a:r>
              <a:rPr kumimoji="0" sz="2400" b="1" i="0" u="none" strike="noStrike" kern="1200" cap="none" spc="-6" normalizeH="0" baseline="0" noProof="0" dirty="0">
                <a:ln>
                  <a:noFill/>
                </a:ln>
                <a:solidFill>
                  <a:prstClr val="black"/>
                </a:solidFill>
                <a:effectLst/>
                <a:uLnTx/>
                <a:uFillTx/>
                <a:latin typeface="Carlito"/>
                <a:ea typeface="+mn-ea"/>
                <a:cs typeface="Carlito"/>
              </a:rPr>
              <a:t>una flecha,  siguiendo </a:t>
            </a:r>
            <a:r>
              <a:rPr kumimoji="0" sz="2400" b="1" i="0" u="none" strike="noStrike" kern="1200" cap="none" spc="-3" normalizeH="0" baseline="0" noProof="0" dirty="0">
                <a:ln>
                  <a:noFill/>
                </a:ln>
                <a:solidFill>
                  <a:prstClr val="black"/>
                </a:solidFill>
                <a:effectLst/>
                <a:uLnTx/>
                <a:uFillTx/>
                <a:latin typeface="Carlito"/>
                <a:ea typeface="+mn-ea"/>
                <a:cs typeface="Carlito"/>
              </a:rPr>
              <a:t>los </a:t>
            </a:r>
            <a:r>
              <a:rPr kumimoji="0" sz="2400" b="1" i="0" u="none" strike="noStrike" kern="1200" cap="none" spc="-6" normalizeH="0" baseline="0" noProof="0" dirty="0">
                <a:ln>
                  <a:noFill/>
                </a:ln>
                <a:solidFill>
                  <a:prstClr val="black"/>
                </a:solidFill>
                <a:effectLst/>
                <a:uLnTx/>
                <a:uFillTx/>
                <a:latin typeface="Carlito"/>
                <a:ea typeface="+mn-ea"/>
                <a:cs typeface="Carlito"/>
              </a:rPr>
              <a:t>niveles  </a:t>
            </a:r>
            <a:r>
              <a:rPr kumimoji="0" sz="2400" b="1" i="0" u="none" strike="noStrike" kern="1200" cap="none" spc="-8" normalizeH="0" baseline="0" noProof="0" dirty="0">
                <a:ln>
                  <a:noFill/>
                </a:ln>
                <a:solidFill>
                  <a:prstClr val="black"/>
                </a:solidFill>
                <a:effectLst/>
                <a:uLnTx/>
                <a:uFillTx/>
                <a:latin typeface="Carlito"/>
                <a:ea typeface="+mn-ea"/>
                <a:cs typeface="Carlito"/>
              </a:rPr>
              <a:t>tróficos.</a:t>
            </a:r>
            <a:endParaRPr kumimoji="0" sz="2400" b="1" i="0" u="none" strike="noStrike" kern="1200" cap="none" spc="0" normalizeH="0" baseline="0" noProof="0" dirty="0">
              <a:ln>
                <a:noFill/>
              </a:ln>
              <a:solidFill>
                <a:prstClr val="black"/>
              </a:solidFill>
              <a:effectLst/>
              <a:uLnTx/>
              <a:uFillTx/>
              <a:latin typeface="Carlito"/>
              <a:ea typeface="+mn-ea"/>
              <a:cs typeface="Carlito"/>
            </a:endParaRPr>
          </a:p>
        </p:txBody>
      </p:sp>
      <p:sp>
        <p:nvSpPr>
          <p:cNvPr id="4" name="object 4"/>
          <p:cNvSpPr/>
          <p:nvPr/>
        </p:nvSpPr>
        <p:spPr>
          <a:xfrm>
            <a:off x="536010" y="1219200"/>
            <a:ext cx="2966442" cy="342471"/>
          </a:xfrm>
          <a:custGeom>
            <a:avLst/>
            <a:gdLst/>
            <a:ahLst/>
            <a:cxnLst/>
            <a:rect l="l" t="t" r="r" b="b"/>
            <a:pathLst>
              <a:path w="5273675" h="719455">
                <a:moveTo>
                  <a:pt x="5153736" y="0"/>
                </a:moveTo>
                <a:lnTo>
                  <a:pt x="119862" y="0"/>
                </a:lnTo>
                <a:lnTo>
                  <a:pt x="73209" y="9427"/>
                </a:lnTo>
                <a:lnTo>
                  <a:pt x="35109" y="35131"/>
                </a:lnTo>
                <a:lnTo>
                  <a:pt x="9420" y="73241"/>
                </a:lnTo>
                <a:lnTo>
                  <a:pt x="0" y="119888"/>
                </a:lnTo>
                <a:lnTo>
                  <a:pt x="0" y="599313"/>
                </a:lnTo>
                <a:lnTo>
                  <a:pt x="9420" y="645959"/>
                </a:lnTo>
                <a:lnTo>
                  <a:pt x="35109" y="684069"/>
                </a:lnTo>
                <a:lnTo>
                  <a:pt x="73209" y="709773"/>
                </a:lnTo>
                <a:lnTo>
                  <a:pt x="119862" y="719201"/>
                </a:lnTo>
                <a:lnTo>
                  <a:pt x="5153736" y="719201"/>
                </a:lnTo>
                <a:lnTo>
                  <a:pt x="5200382" y="709773"/>
                </a:lnTo>
                <a:lnTo>
                  <a:pt x="5238492" y="684069"/>
                </a:lnTo>
                <a:lnTo>
                  <a:pt x="5264196" y="645959"/>
                </a:lnTo>
                <a:lnTo>
                  <a:pt x="5273624" y="599313"/>
                </a:lnTo>
                <a:lnTo>
                  <a:pt x="5273624" y="119888"/>
                </a:lnTo>
                <a:lnTo>
                  <a:pt x="5264196" y="73241"/>
                </a:lnTo>
                <a:lnTo>
                  <a:pt x="5238492" y="35131"/>
                </a:lnTo>
                <a:lnTo>
                  <a:pt x="5200382" y="9427"/>
                </a:lnTo>
                <a:lnTo>
                  <a:pt x="5153736"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858666" y="1208169"/>
            <a:ext cx="3408533" cy="499656"/>
          </a:xfrm>
          <a:prstGeom prst="rect">
            <a:avLst/>
          </a:prstGeom>
        </p:spPr>
        <p:txBody>
          <a:bodyPr vert="horz" wrap="square" lIns="0" tIns="7144" rIns="0" bIns="0" rtlCol="0">
            <a:spAutoFit/>
          </a:bodyPr>
          <a:lstStyle/>
          <a:p>
            <a:pPr marL="7144">
              <a:spcBef>
                <a:spcPts val="56"/>
              </a:spcBef>
            </a:pPr>
            <a:r>
              <a:rPr sz="3200" dirty="0">
                <a:solidFill>
                  <a:srgbClr val="0000FF"/>
                </a:solidFill>
              </a:rPr>
              <a:t>Flujo de</a:t>
            </a:r>
            <a:r>
              <a:rPr sz="3200" spc="-48" dirty="0">
                <a:solidFill>
                  <a:srgbClr val="0000FF"/>
                </a:solidFill>
              </a:rPr>
              <a:t> </a:t>
            </a:r>
            <a:r>
              <a:rPr sz="3200" spc="-6" dirty="0">
                <a:solidFill>
                  <a:srgbClr val="0000FF"/>
                </a:solidFill>
              </a:rPr>
              <a:t>energía</a:t>
            </a:r>
            <a:endParaRPr sz="3200" dirty="0"/>
          </a:p>
        </p:txBody>
      </p:sp>
      <p:pic>
        <p:nvPicPr>
          <p:cNvPr id="6" name="Imagen 5"/>
          <p:cNvPicPr>
            <a:picLocks noChangeAspect="1"/>
          </p:cNvPicPr>
          <p:nvPr/>
        </p:nvPicPr>
        <p:blipFill>
          <a:blip r:embed="rId2"/>
          <a:stretch>
            <a:fillRect/>
          </a:stretch>
        </p:blipFill>
        <p:spPr>
          <a:xfrm>
            <a:off x="242886" y="5458847"/>
            <a:ext cx="6486525" cy="6486525"/>
          </a:xfrm>
          <a:prstGeom prst="rect">
            <a:avLst/>
          </a:prstGeom>
        </p:spPr>
      </p:pic>
    </p:spTree>
    <p:extLst>
      <p:ext uri="{BB962C8B-B14F-4D97-AF65-F5344CB8AC3E}">
        <p14:creationId xmlns:p14="http://schemas.microsoft.com/office/powerpoint/2010/main" val="3497231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4350" y="685800"/>
            <a:ext cx="5829300" cy="1969770"/>
          </a:xfrm>
        </p:spPr>
        <p:txBody>
          <a:bodyPr/>
          <a:lstStyle/>
          <a:p>
            <a:r>
              <a:rPr lang="es-CL" sz="3200" dirty="0" smtClean="0">
                <a:solidFill>
                  <a:schemeClr val="tx1"/>
                </a:solidFill>
              </a:rPr>
              <a:t>Las relaciones alimentarias se pueden representar mediante: </a:t>
            </a:r>
            <a:r>
              <a:rPr lang="es-CL" sz="3200" dirty="0" smtClean="0">
                <a:solidFill>
                  <a:srgbClr val="FF0000"/>
                </a:solidFill>
              </a:rPr>
              <a:t>cadenas y redes tróficas.</a:t>
            </a:r>
            <a:endParaRPr lang="es-CL" sz="3200" dirty="0">
              <a:solidFill>
                <a:srgbClr val="FF0000"/>
              </a:solidFill>
            </a:endParaRPr>
          </a:p>
        </p:txBody>
      </p:sp>
      <p:sp>
        <p:nvSpPr>
          <p:cNvPr id="3" name="Subtítulo 2"/>
          <p:cNvSpPr>
            <a:spLocks noGrp="1"/>
          </p:cNvSpPr>
          <p:nvPr>
            <p:ph idx="1"/>
          </p:nvPr>
        </p:nvSpPr>
        <p:spPr>
          <a:xfrm>
            <a:off x="1028699" y="7848600"/>
            <a:ext cx="4800600" cy="3230880"/>
          </a:xfrm>
        </p:spPr>
        <p:txBody>
          <a:bodyPr/>
          <a:lstStyle/>
          <a:p>
            <a:endParaRPr lang="es-CL" dirty="0"/>
          </a:p>
        </p:txBody>
      </p:sp>
      <p:pic>
        <p:nvPicPr>
          <p:cNvPr id="7" name="Imagen 6"/>
          <p:cNvPicPr>
            <a:picLocks noChangeAspect="1"/>
          </p:cNvPicPr>
          <p:nvPr/>
        </p:nvPicPr>
        <p:blipFill>
          <a:blip r:embed="rId2"/>
          <a:stretch>
            <a:fillRect/>
          </a:stretch>
        </p:blipFill>
        <p:spPr>
          <a:xfrm>
            <a:off x="114299" y="7288530"/>
            <a:ext cx="6629400" cy="3790950"/>
          </a:xfrm>
          <a:prstGeom prst="rect">
            <a:avLst/>
          </a:prstGeom>
        </p:spPr>
      </p:pic>
      <p:sp>
        <p:nvSpPr>
          <p:cNvPr id="5" name="CuadroTexto 4"/>
          <p:cNvSpPr txBox="1"/>
          <p:nvPr/>
        </p:nvSpPr>
        <p:spPr>
          <a:xfrm flipH="1">
            <a:off x="1028699" y="3505200"/>
            <a:ext cx="4831081" cy="2057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Imagen 5"/>
          <p:cNvPicPr>
            <a:picLocks noChangeAspect="1"/>
          </p:cNvPicPr>
          <p:nvPr/>
        </p:nvPicPr>
        <p:blipFill>
          <a:blip r:embed="rId3"/>
          <a:stretch>
            <a:fillRect/>
          </a:stretch>
        </p:blipFill>
        <p:spPr>
          <a:xfrm>
            <a:off x="15239" y="3200400"/>
            <a:ext cx="6858000" cy="3810000"/>
          </a:xfrm>
          <a:prstGeom prst="rect">
            <a:avLst/>
          </a:prstGeom>
        </p:spPr>
      </p:pic>
    </p:spTree>
    <p:extLst>
      <p:ext uri="{BB962C8B-B14F-4D97-AF65-F5344CB8AC3E}">
        <p14:creationId xmlns:p14="http://schemas.microsoft.com/office/powerpoint/2010/main" val="18527111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4350" y="1344386"/>
            <a:ext cx="5829300" cy="1292662"/>
          </a:xfrm>
        </p:spPr>
        <p:txBody>
          <a:bodyPr>
            <a:normAutofit fontScale="90000"/>
          </a:bodyPr>
          <a:lstStyle/>
          <a:p>
            <a:r>
              <a:rPr lang="es-CL" sz="2800" b="1" dirty="0" smtClean="0">
                <a:solidFill>
                  <a:srgbClr val="7030A0"/>
                </a:solidFill>
              </a:rPr>
              <a:t>Clasificación de los seres vivos de acuerdo a cómo obtienen energía y materia </a:t>
            </a:r>
            <a:endParaRPr lang="es-CL" sz="2800" b="1" dirty="0">
              <a:solidFill>
                <a:srgbClr val="7030A0"/>
              </a:solidFill>
            </a:endParaRPr>
          </a:p>
        </p:txBody>
      </p:sp>
      <p:sp>
        <p:nvSpPr>
          <p:cNvPr id="3" name="Subtítulo 2"/>
          <p:cNvSpPr>
            <a:spLocks noGrp="1"/>
          </p:cNvSpPr>
          <p:nvPr>
            <p:ph idx="1"/>
          </p:nvPr>
        </p:nvSpPr>
        <p:spPr>
          <a:xfrm>
            <a:off x="447675" y="3151413"/>
            <a:ext cx="5962650" cy="4678204"/>
          </a:xfrm>
        </p:spPr>
        <p:txBody>
          <a:bodyPr/>
          <a:lstStyle/>
          <a:p>
            <a:pPr marL="457200" indent="-457200">
              <a:buFont typeface="Arial" panose="020B0604020202020204" pitchFamily="34" charset="0"/>
              <a:buChar char="•"/>
            </a:pPr>
            <a:r>
              <a:rPr lang="es-CL" sz="2000" dirty="0" smtClean="0">
                <a:solidFill>
                  <a:srgbClr val="00B050"/>
                </a:solidFill>
                <a:latin typeface="Arial" panose="020B0604020202020204" pitchFamily="34" charset="0"/>
                <a:cs typeface="Arial" panose="020B0604020202020204" pitchFamily="34" charset="0"/>
              </a:rPr>
              <a:t>AUTOTRÓFOS: </a:t>
            </a:r>
            <a:r>
              <a:rPr lang="es-CL" sz="2000" dirty="0" smtClean="0">
                <a:latin typeface="Arial" panose="020B0604020202020204" pitchFamily="34" charset="0"/>
                <a:cs typeface="Arial" panose="020B0604020202020204" pitchFamily="34" charset="0"/>
              </a:rPr>
              <a:t>Transformar la materia inorgánica en orgánica. En una relación trófica se denominan </a:t>
            </a:r>
            <a:r>
              <a:rPr lang="es-CL" sz="2000" dirty="0" smtClean="0">
                <a:solidFill>
                  <a:srgbClr val="FF0000"/>
                </a:solidFill>
                <a:latin typeface="Arial" panose="020B0604020202020204" pitchFamily="34" charset="0"/>
                <a:cs typeface="Arial" panose="020B0604020202020204" pitchFamily="34" charset="0"/>
              </a:rPr>
              <a:t>Productores.</a:t>
            </a:r>
          </a:p>
          <a:p>
            <a:pPr marL="457200" indent="-457200">
              <a:buFont typeface="Arial" panose="020B0604020202020204" pitchFamily="34" charset="0"/>
              <a:buChar char="•"/>
            </a:pPr>
            <a:r>
              <a:rPr lang="es-CL" sz="2000" dirty="0" smtClean="0">
                <a:solidFill>
                  <a:srgbClr val="00B050"/>
                </a:solidFill>
                <a:latin typeface="Arial" panose="020B0604020202020204" pitchFamily="34" charset="0"/>
                <a:cs typeface="Arial" panose="020B0604020202020204" pitchFamily="34" charset="0"/>
              </a:rPr>
              <a:t>HETEROTRÓFOS :</a:t>
            </a:r>
            <a:r>
              <a:rPr lang="es-CL" sz="2000" dirty="0" smtClean="0">
                <a:latin typeface="Arial" panose="020B0604020202020204" pitchFamily="34" charset="0"/>
                <a:cs typeface="Arial" panose="020B0604020202020204" pitchFamily="34" charset="0"/>
              </a:rPr>
              <a:t>organismos capaces de transformar la materia orgánica que provine de otros seres vivos en nutrientes y energía</a:t>
            </a:r>
            <a:r>
              <a:rPr lang="es-CL" sz="2000" dirty="0">
                <a:solidFill>
                  <a:prstClr val="black"/>
                </a:solidFill>
                <a:latin typeface="Arial" panose="020B0604020202020204" pitchFamily="34" charset="0"/>
                <a:cs typeface="Arial" panose="020B0604020202020204" pitchFamily="34" charset="0"/>
              </a:rPr>
              <a:t> En una relación trófica se denominan </a:t>
            </a:r>
            <a:r>
              <a:rPr lang="es-CL" sz="2000" dirty="0" smtClean="0">
                <a:solidFill>
                  <a:srgbClr val="FF0000"/>
                </a:solidFill>
                <a:latin typeface="Arial" panose="020B0604020202020204" pitchFamily="34" charset="0"/>
                <a:cs typeface="Arial" panose="020B0604020202020204" pitchFamily="34" charset="0"/>
              </a:rPr>
              <a:t>Consumidores</a:t>
            </a:r>
            <a:endParaRPr lang="es-CL" sz="2000" dirty="0" smtClean="0">
              <a:solidFill>
                <a:srgbClr val="00B05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s-CL" dirty="0">
              <a:solidFill>
                <a:srgbClr val="FF0000"/>
              </a:solidFill>
            </a:endParaRPr>
          </a:p>
          <a:p>
            <a:pPr marL="457200" indent="-457200">
              <a:buFont typeface="Arial" panose="020B0604020202020204" pitchFamily="34" charset="0"/>
              <a:buChar char="•"/>
            </a:pPr>
            <a:endParaRPr lang="es-CL" dirty="0" smtClean="0">
              <a:solidFill>
                <a:srgbClr val="FF0000"/>
              </a:solidFill>
            </a:endParaRPr>
          </a:p>
          <a:p>
            <a:pPr marL="457200" indent="-457200">
              <a:buFont typeface="Arial" panose="020B0604020202020204" pitchFamily="34" charset="0"/>
              <a:buChar char="•"/>
            </a:pPr>
            <a:endParaRPr lang="es-CL" dirty="0">
              <a:solidFill>
                <a:srgbClr val="FF0000"/>
              </a:solidFill>
            </a:endParaRPr>
          </a:p>
          <a:p>
            <a:pPr marL="342900" indent="-342900">
              <a:buFont typeface="Arial" panose="020B0604020202020204" pitchFamily="34" charset="0"/>
              <a:buChar char="•"/>
            </a:pPr>
            <a:endParaRPr lang="es-CL" dirty="0">
              <a:solidFill>
                <a:srgbClr val="00B050"/>
              </a:solidFill>
            </a:endParaRPr>
          </a:p>
        </p:txBody>
      </p:sp>
    </p:spTree>
    <p:extLst>
      <p:ext uri="{BB962C8B-B14F-4D97-AF65-F5344CB8AC3E}">
        <p14:creationId xmlns:p14="http://schemas.microsoft.com/office/powerpoint/2010/main" val="4027441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9984633" y="1451113"/>
            <a:ext cx="5915025" cy="1509276"/>
          </a:xfrm>
        </p:spPr>
        <p:txBody>
          <a:bodyPr/>
          <a:lstStyle/>
          <a:p>
            <a:endParaRPr lang="es-CL" dirty="0"/>
          </a:p>
        </p:txBody>
      </p:sp>
      <p:sp>
        <p:nvSpPr>
          <p:cNvPr id="6" name="Rectángulo 5"/>
          <p:cNvSpPr/>
          <p:nvPr/>
        </p:nvSpPr>
        <p:spPr>
          <a:xfrm>
            <a:off x="408215" y="979713"/>
            <a:ext cx="5910942" cy="9993087"/>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p:cNvPicPr>
            <a:picLocks noChangeAspect="1"/>
          </p:cNvPicPr>
          <p:nvPr/>
        </p:nvPicPr>
        <p:blipFill>
          <a:blip r:embed="rId2"/>
          <a:stretch>
            <a:fillRect/>
          </a:stretch>
        </p:blipFill>
        <p:spPr>
          <a:xfrm>
            <a:off x="248360" y="1130567"/>
            <a:ext cx="6230652" cy="9358171"/>
          </a:xfrm>
          <a:prstGeom prst="rect">
            <a:avLst/>
          </a:prstGeom>
        </p:spPr>
      </p:pic>
      <p:sp>
        <p:nvSpPr>
          <p:cNvPr id="11" name="Título 10"/>
          <p:cNvSpPr>
            <a:spLocks noGrp="1"/>
          </p:cNvSpPr>
          <p:nvPr>
            <p:ph type="title"/>
          </p:nvPr>
        </p:nvSpPr>
        <p:spPr>
          <a:xfrm>
            <a:off x="-8203912" y="1922026"/>
            <a:ext cx="4946651" cy="3240025"/>
          </a:xfrm>
        </p:spPr>
        <p:txBody>
          <a:bodyPr/>
          <a:lstStyle/>
          <a:p>
            <a:endParaRPr lang="es-CL"/>
          </a:p>
        </p:txBody>
      </p:sp>
    </p:spTree>
    <p:extLst>
      <p:ext uri="{BB962C8B-B14F-4D97-AF65-F5344CB8AC3E}">
        <p14:creationId xmlns:p14="http://schemas.microsoft.com/office/powerpoint/2010/main" val="1142057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l"/>
            <a:r>
              <a:rPr lang="es-CL" sz="2800" b="1" u="sng" dirty="0" smtClean="0">
                <a:solidFill>
                  <a:srgbClr val="00B0F0"/>
                </a:solidFill>
              </a:rPr>
              <a:t>2.-Consumidores </a:t>
            </a:r>
            <a:r>
              <a:rPr lang="es-CL" dirty="0" smtClean="0"/>
              <a:t>: Son organismos heterótrofos , se alimentan de otros seres vivos o parte de ellos para obtener mayoría y energía que necesitan. Según el tipo de ser vivo del que se alimentan, preferentemente los consumidores pueden ser:</a:t>
            </a:r>
            <a:endParaRPr lang="es-CL" dirty="0"/>
          </a:p>
        </p:txBody>
      </p:sp>
      <p:pic>
        <p:nvPicPr>
          <p:cNvPr id="6" name="Marcador de contenido 5"/>
          <p:cNvPicPr>
            <a:picLocks noGrp="1" noChangeAspect="1"/>
          </p:cNvPicPr>
          <p:nvPr>
            <p:ph idx="1"/>
          </p:nvPr>
        </p:nvPicPr>
        <p:blipFill>
          <a:blip r:embed="rId2"/>
          <a:stretch>
            <a:fillRect/>
          </a:stretch>
        </p:blipFill>
        <p:spPr>
          <a:xfrm>
            <a:off x="471488" y="3260035"/>
            <a:ext cx="5915025" cy="7474226"/>
          </a:xfrm>
          <a:prstGeom prst="rect">
            <a:avLst/>
          </a:prstGeom>
        </p:spPr>
      </p:pic>
      <p:sp>
        <p:nvSpPr>
          <p:cNvPr id="4" name="Marcador de pie de página 3"/>
          <p:cNvSpPr>
            <a:spLocks noGrp="1"/>
          </p:cNvSpPr>
          <p:nvPr>
            <p:ph type="ftr" sz="quarter" idx="11"/>
          </p:nvPr>
        </p:nvSpPr>
        <p:spPr/>
        <p:txBody>
          <a:bodyPr/>
          <a:lstStyle/>
          <a:p>
            <a:r>
              <a:rPr lang="es-ES" noProof="0" smtClean="0"/>
              <a:t>AGREGAR UN PIE DE PÁGINA</a:t>
            </a:r>
            <a:endParaRPr lang="es-ES" noProof="0"/>
          </a:p>
        </p:txBody>
      </p:sp>
      <p:sp>
        <p:nvSpPr>
          <p:cNvPr id="5" name="Marcador de número de diapositiva 4"/>
          <p:cNvSpPr>
            <a:spLocks noGrp="1"/>
          </p:cNvSpPr>
          <p:nvPr>
            <p:ph type="sldNum" sz="quarter" idx="12"/>
          </p:nvPr>
        </p:nvSpPr>
        <p:spPr/>
        <p:txBody>
          <a:bodyPr/>
          <a:lstStyle/>
          <a:p>
            <a:pPr rtl="0"/>
            <a:fld id="{98C0CDE5-970C-4CC4-BF43-0DA127E73E82}" type="slidenum">
              <a:rPr lang="es-ES" noProof="0" smtClean="0"/>
              <a:pPr rtl="0"/>
              <a:t>27</a:t>
            </a:fld>
            <a:endParaRPr lang="es-ES" noProof="0"/>
          </a:p>
        </p:txBody>
      </p:sp>
    </p:spTree>
    <p:extLst>
      <p:ext uri="{BB962C8B-B14F-4D97-AF65-F5344CB8AC3E}">
        <p14:creationId xmlns:p14="http://schemas.microsoft.com/office/powerpoint/2010/main" val="2384982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56982" y="-3571461"/>
            <a:ext cx="6076950" cy="7142922"/>
          </a:xfrm>
          <a:prstGeom prst="rect">
            <a:avLst/>
          </a:prstGeom>
        </p:spPr>
      </p:pic>
      <p:sp>
        <p:nvSpPr>
          <p:cNvPr id="2" name="Título 1"/>
          <p:cNvSpPr>
            <a:spLocks noGrp="1"/>
          </p:cNvSpPr>
          <p:nvPr>
            <p:ph type="title"/>
          </p:nvPr>
        </p:nvSpPr>
        <p:spPr>
          <a:xfrm>
            <a:off x="809213" y="3779202"/>
            <a:ext cx="5172488" cy="5058406"/>
          </a:xfrm>
        </p:spPr>
        <p:txBody>
          <a:bodyPr>
            <a:normAutofit fontScale="90000"/>
          </a:bodyPr>
          <a:lstStyle/>
          <a:p>
            <a:pPr algn="l"/>
            <a:r>
              <a:rPr lang="es-MX" dirty="0" smtClean="0"/>
              <a:t/>
            </a:r>
            <a:br>
              <a:rPr lang="es-MX" dirty="0" smtClean="0"/>
            </a:br>
            <a:r>
              <a:rPr lang="es-MX" b="1" u="sng" dirty="0" smtClean="0">
                <a:solidFill>
                  <a:srgbClr val="00B0F0"/>
                </a:solidFill>
              </a:rPr>
              <a:t> 3.-Los </a:t>
            </a:r>
            <a:r>
              <a:rPr lang="es-MX" b="1" u="sng" dirty="0">
                <a:solidFill>
                  <a:srgbClr val="00B0F0"/>
                </a:solidFill>
              </a:rPr>
              <a:t>descomponedores </a:t>
            </a:r>
            <a:r>
              <a:rPr lang="es-MX" dirty="0"/>
              <a:t>son el conjunto de organismos encargados de procesar la materia orgánica muerta para incorporarla al medio mineral cerrando así el ciclo de la materia dentro de los ecosistemas</a:t>
            </a:r>
            <a:r>
              <a:rPr lang="es-MX" dirty="0" smtClean="0"/>
              <a:t>.</a:t>
            </a:r>
            <a:br>
              <a:rPr lang="es-MX" dirty="0" smtClean="0"/>
            </a:br>
            <a:r>
              <a:rPr lang="es-MX" dirty="0" smtClean="0"/>
              <a:t/>
            </a:r>
            <a:br>
              <a:rPr lang="es-MX" dirty="0" smtClean="0"/>
            </a:br>
            <a:r>
              <a:rPr lang="es-MX" b="1" u="sng" dirty="0" smtClean="0"/>
              <a:t>Funciones:</a:t>
            </a:r>
            <a:r>
              <a:rPr lang="es-MX" dirty="0"/>
              <a:t/>
            </a:r>
            <a:br>
              <a:rPr lang="es-MX" dirty="0"/>
            </a:br>
            <a:r>
              <a:rPr lang="es-MX" dirty="0" smtClean="0"/>
              <a:t>1.-Procesos </a:t>
            </a:r>
            <a:r>
              <a:rPr lang="es-MX" dirty="0"/>
              <a:t>de transformación de la materia </a:t>
            </a:r>
            <a:r>
              <a:rPr lang="es-MX" dirty="0" smtClean="0"/>
              <a:t>orgánica</a:t>
            </a:r>
            <a:br>
              <a:rPr lang="es-MX" dirty="0" smtClean="0"/>
            </a:br>
            <a:r>
              <a:rPr lang="es-MX" dirty="0" smtClean="0"/>
              <a:t>2.-Procesos </a:t>
            </a:r>
            <a:r>
              <a:rPr lang="es-MX" dirty="0"/>
              <a:t>de </a:t>
            </a:r>
            <a:r>
              <a:rPr lang="es-MX" dirty="0" smtClean="0"/>
              <a:t>mineralización</a:t>
            </a:r>
            <a:endParaRPr lang="es-CL" dirty="0" smtClean="0"/>
          </a:p>
        </p:txBody>
      </p:sp>
      <p:sp>
        <p:nvSpPr>
          <p:cNvPr id="3" name="Marcador de texto 2"/>
          <p:cNvSpPr>
            <a:spLocks noGrp="1"/>
          </p:cNvSpPr>
          <p:nvPr>
            <p:ph type="body" idx="1"/>
          </p:nvPr>
        </p:nvSpPr>
        <p:spPr>
          <a:xfrm>
            <a:off x="356982" y="0"/>
            <a:ext cx="5915025" cy="2666999"/>
          </a:xfrm>
        </p:spPr>
        <p:txBody>
          <a:bodyPr>
            <a:normAutofit/>
          </a:bodyPr>
          <a:lstStyle/>
          <a:p>
            <a:r>
              <a:rPr lang="es-CL" sz="2800" b="1" dirty="0" smtClean="0"/>
              <a:t>Descomponedores</a:t>
            </a:r>
            <a:endParaRPr lang="es-CL" sz="2800" b="1" dirty="0"/>
          </a:p>
        </p:txBody>
      </p:sp>
      <p:sp>
        <p:nvSpPr>
          <p:cNvPr id="4" name="Marcador de pie de página 3"/>
          <p:cNvSpPr>
            <a:spLocks noGrp="1"/>
          </p:cNvSpPr>
          <p:nvPr>
            <p:ph type="ftr" sz="quarter" idx="11"/>
          </p:nvPr>
        </p:nvSpPr>
        <p:spPr/>
        <p:txBody>
          <a:bodyPr/>
          <a:lstStyle/>
          <a:p>
            <a:pPr rtl="0"/>
            <a:r>
              <a:rPr lang="es-ES" noProof="0" smtClean="0"/>
              <a:t>AGREGAR UN PIE DE PÁGINA</a:t>
            </a:r>
            <a:endParaRPr lang="es-ES" noProof="0"/>
          </a:p>
        </p:txBody>
      </p:sp>
      <p:sp>
        <p:nvSpPr>
          <p:cNvPr id="5" name="Marcador de número de diapositiva 4"/>
          <p:cNvSpPr>
            <a:spLocks noGrp="1"/>
          </p:cNvSpPr>
          <p:nvPr>
            <p:ph type="sldNum" sz="quarter" idx="12"/>
          </p:nvPr>
        </p:nvSpPr>
        <p:spPr/>
        <p:txBody>
          <a:bodyPr/>
          <a:lstStyle/>
          <a:p>
            <a:pPr rtl="0"/>
            <a:fld id="{98C0CDE5-970C-4CC4-BF43-0DA127E73E82}" type="slidenum">
              <a:rPr lang="es-ES" noProof="0" smtClean="0"/>
              <a:t>28</a:t>
            </a:fld>
            <a:endParaRPr lang="es-ES" noProof="0"/>
          </a:p>
        </p:txBody>
      </p:sp>
    </p:spTree>
    <p:extLst>
      <p:ext uri="{BB962C8B-B14F-4D97-AF65-F5344CB8AC3E}">
        <p14:creationId xmlns:p14="http://schemas.microsoft.com/office/powerpoint/2010/main" val="6771280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27853" y="1412186"/>
            <a:ext cx="5143500" cy="4244622"/>
          </a:xfrm>
        </p:spPr>
        <p:txBody>
          <a:bodyPr/>
          <a:lstStyle/>
          <a:p>
            <a:endParaRPr lang="es-CL" dirty="0"/>
          </a:p>
        </p:txBody>
      </p:sp>
      <p:sp>
        <p:nvSpPr>
          <p:cNvPr id="3" name="Subtítulo 2"/>
          <p:cNvSpPr>
            <a:spLocks noGrp="1"/>
          </p:cNvSpPr>
          <p:nvPr>
            <p:ph type="subTitle" idx="1"/>
          </p:nvPr>
        </p:nvSpPr>
        <p:spPr>
          <a:xfrm>
            <a:off x="1219951" y="5201239"/>
            <a:ext cx="4301119" cy="5415739"/>
          </a:xfrm>
        </p:spPr>
        <p:txBody>
          <a:bodyPr>
            <a:normAutofit/>
          </a:bodyPr>
          <a:lstStyle/>
          <a:p>
            <a:pPr algn="l"/>
            <a:r>
              <a:rPr lang="es-CL" sz="2000" dirty="0" smtClean="0"/>
              <a:t>1.- Qué organismos consumidores corresponden a  animales herbívoros ? Y a carnívoros?</a:t>
            </a:r>
          </a:p>
          <a:p>
            <a:pPr algn="l"/>
            <a:r>
              <a:rPr lang="es-CL" sz="2000" dirty="0" smtClean="0"/>
              <a:t>2.- De dónde obtienen los organismos productores la materia y la energía necesarias  para sintetizar las moléculas que los constituyen? Explica.</a:t>
            </a:r>
          </a:p>
          <a:p>
            <a:endParaRPr lang="es-CL" sz="3200" dirty="0">
              <a:solidFill>
                <a:srgbClr val="0070C0"/>
              </a:solidFill>
            </a:endParaRPr>
          </a:p>
        </p:txBody>
      </p:sp>
      <p:sp>
        <p:nvSpPr>
          <p:cNvPr id="5" name="Marcador de número de diapositiva 4"/>
          <p:cNvSpPr>
            <a:spLocks noGrp="1"/>
          </p:cNvSpPr>
          <p:nvPr>
            <p:ph type="sldNum" sz="quarter" idx="12"/>
          </p:nvPr>
        </p:nvSpPr>
        <p:spPr/>
        <p:txBody>
          <a:bodyPr/>
          <a:lstStyle/>
          <a:p>
            <a:fld id="{B13E309E-FF4C-4E6C-8F52-7541AECF9DAE}" type="slidenum">
              <a:rPr lang="en-US" smtClean="0"/>
              <a:t>29</a:t>
            </a:fld>
            <a:endParaRPr lang="en-US"/>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62" y="-4531474"/>
            <a:ext cx="6117075" cy="7874733"/>
          </a:xfrm>
          <a:prstGeom prst="rect">
            <a:avLst/>
          </a:prstGeom>
        </p:spPr>
      </p:pic>
      <p:sp>
        <p:nvSpPr>
          <p:cNvPr id="7" name="Flecha derecha 6"/>
          <p:cNvSpPr/>
          <p:nvPr/>
        </p:nvSpPr>
        <p:spPr>
          <a:xfrm>
            <a:off x="1517374" y="901576"/>
            <a:ext cx="490330" cy="185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p:cNvPicPr>
            <a:picLocks noChangeAspect="1"/>
          </p:cNvPicPr>
          <p:nvPr/>
        </p:nvPicPr>
        <p:blipFill>
          <a:blip r:embed="rId3"/>
          <a:stretch>
            <a:fillRect/>
          </a:stretch>
        </p:blipFill>
        <p:spPr>
          <a:xfrm>
            <a:off x="3175993" y="901576"/>
            <a:ext cx="506012" cy="219475"/>
          </a:xfrm>
          <a:prstGeom prst="rect">
            <a:avLst/>
          </a:prstGeom>
        </p:spPr>
      </p:pic>
      <p:pic>
        <p:nvPicPr>
          <p:cNvPr id="9" name="Imagen 8"/>
          <p:cNvPicPr>
            <a:picLocks noChangeAspect="1"/>
          </p:cNvPicPr>
          <p:nvPr/>
        </p:nvPicPr>
        <p:blipFill>
          <a:blip r:embed="rId3"/>
          <a:stretch>
            <a:fillRect/>
          </a:stretch>
        </p:blipFill>
        <p:spPr>
          <a:xfrm>
            <a:off x="4787945" y="867631"/>
            <a:ext cx="506012" cy="219475"/>
          </a:xfrm>
          <a:prstGeom prst="rect">
            <a:avLst/>
          </a:prstGeom>
        </p:spPr>
      </p:pic>
      <p:cxnSp>
        <p:nvCxnSpPr>
          <p:cNvPr id="11" name="Conector recto de flecha 10"/>
          <p:cNvCxnSpPr/>
          <p:nvPr/>
        </p:nvCxnSpPr>
        <p:spPr>
          <a:xfrm>
            <a:off x="857250" y="1802296"/>
            <a:ext cx="1514888" cy="92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2640136" y="1412186"/>
            <a:ext cx="225544" cy="768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a:off x="3968937" y="1291061"/>
            <a:ext cx="584210" cy="768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a:off x="4289770" y="1616766"/>
            <a:ext cx="1710294" cy="1128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096386" y="3454484"/>
            <a:ext cx="2209451" cy="461665"/>
          </a:xfrm>
          <a:prstGeom prst="rect">
            <a:avLst/>
          </a:prstGeom>
        </p:spPr>
        <p:txBody>
          <a:bodyPr wrap="none">
            <a:spAutoFit/>
          </a:bodyPr>
          <a:lstStyle/>
          <a:p>
            <a:r>
              <a:rPr lang="es-CL" sz="2400" dirty="0"/>
              <a:t>ACTIVIDADES</a:t>
            </a:r>
          </a:p>
        </p:txBody>
      </p:sp>
      <p:sp>
        <p:nvSpPr>
          <p:cNvPr id="12" name="Rectángulo 11"/>
          <p:cNvSpPr/>
          <p:nvPr/>
        </p:nvSpPr>
        <p:spPr>
          <a:xfrm>
            <a:off x="1208314" y="4097029"/>
            <a:ext cx="4457699" cy="923330"/>
          </a:xfrm>
          <a:prstGeom prst="rect">
            <a:avLst/>
          </a:prstGeom>
        </p:spPr>
        <p:txBody>
          <a:bodyPr wrap="square">
            <a:spAutoFit/>
          </a:bodyPr>
          <a:lstStyle/>
          <a:p>
            <a:r>
              <a:rPr lang="es-MX" dirty="0"/>
              <a:t>Copia el siguiente esquema en tu cuaderno, y complétalo con los términos que corresponde.</a:t>
            </a:r>
          </a:p>
          <a:p>
            <a:r>
              <a:rPr lang="es-MX" dirty="0"/>
              <a:t>Responde en tu cuaderno :</a:t>
            </a:r>
          </a:p>
        </p:txBody>
      </p:sp>
      <p:sp>
        <p:nvSpPr>
          <p:cNvPr id="4" name="Rectángulo 3"/>
          <p:cNvSpPr/>
          <p:nvPr/>
        </p:nvSpPr>
        <p:spPr>
          <a:xfrm>
            <a:off x="2007704" y="511992"/>
            <a:ext cx="1267300" cy="57511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L" dirty="0" smtClean="0"/>
              <a:t>consumidor primario</a:t>
            </a:r>
            <a:endParaRPr lang="es-CL" dirty="0"/>
          </a:p>
        </p:txBody>
      </p:sp>
    </p:spTree>
    <p:extLst>
      <p:ext uri="{BB962C8B-B14F-4D97-AF65-F5344CB8AC3E}">
        <p14:creationId xmlns:p14="http://schemas.microsoft.com/office/powerpoint/2010/main" val="3430863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0398" y="1806224"/>
            <a:ext cx="3240405" cy="711689"/>
          </a:xfrm>
        </p:spPr>
        <p:txBody>
          <a:bodyPr rtlCol="0">
            <a:normAutofit fontScale="90000"/>
          </a:bodyPr>
          <a:lstStyle/>
          <a:p>
            <a:pPr algn="l"/>
            <a:r>
              <a:rPr lang="es-CL" sz="2250" b="1" dirty="0">
                <a:solidFill>
                  <a:srgbClr val="FF0000"/>
                </a:solidFill>
                <a:latin typeface="+mn-lt"/>
              </a:rPr>
              <a:t>NIVELES DE ORGANIZACIÓN DE LOS </a:t>
            </a:r>
            <a:br>
              <a:rPr lang="es-CL" sz="2250" b="1" dirty="0">
                <a:solidFill>
                  <a:srgbClr val="FF0000"/>
                </a:solidFill>
                <a:latin typeface="+mn-lt"/>
              </a:rPr>
            </a:br>
            <a:r>
              <a:rPr lang="es-CL" sz="2250" b="1" dirty="0">
                <a:solidFill>
                  <a:srgbClr val="FF0000"/>
                </a:solidFill>
                <a:latin typeface="+mn-lt"/>
              </a:rPr>
              <a:t>SERES VIVOS </a:t>
            </a:r>
            <a:endParaRPr lang="es-ES" sz="2250" b="1" dirty="0">
              <a:solidFill>
                <a:srgbClr val="FF0000"/>
              </a:solidFill>
              <a:latin typeface="+mn-lt"/>
            </a:endParaRPr>
          </a:p>
        </p:txBody>
      </p:sp>
      <p:pic>
        <p:nvPicPr>
          <p:cNvPr id="4" name="Imagen 3">
            <a:extLst>
              <a:ext uri="{FF2B5EF4-FFF2-40B4-BE49-F238E27FC236}">
                <a16:creationId xmlns:a16="http://schemas.microsoft.com/office/drawing/2014/main" id="{4833A0D1-E521-4A43-B1C2-FC4821223FDD}"/>
              </a:ext>
            </a:extLst>
          </p:cNvPr>
          <p:cNvPicPr>
            <a:picLocks noChangeAspect="1"/>
          </p:cNvPicPr>
          <p:nvPr/>
        </p:nvPicPr>
        <p:blipFill>
          <a:blip r:embed="rId3"/>
          <a:stretch>
            <a:fillRect/>
          </a:stretch>
        </p:blipFill>
        <p:spPr>
          <a:xfrm>
            <a:off x="0" y="2517913"/>
            <a:ext cx="7132191" cy="9568070"/>
          </a:xfrm>
          <a:prstGeom prst="rect">
            <a:avLst/>
          </a:prstGeom>
        </p:spPr>
      </p:pic>
    </p:spTree>
    <p:extLst>
      <p:ext uri="{BB962C8B-B14F-4D97-AF65-F5344CB8AC3E}">
        <p14:creationId xmlns:p14="http://schemas.microsoft.com/office/powerpoint/2010/main" val="113631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flipH="1">
            <a:off x="2537544" y="836820"/>
            <a:ext cx="1929575" cy="1447181"/>
          </a:xfrm>
          <a:prstGeom prst="rect">
            <a:avLst/>
          </a:prstGeom>
        </p:spPr>
      </p:pic>
      <p:pic>
        <p:nvPicPr>
          <p:cNvPr id="7" name="Imagen 6"/>
          <p:cNvPicPr>
            <a:picLocks noChangeAspect="1"/>
          </p:cNvPicPr>
          <p:nvPr/>
        </p:nvPicPr>
        <p:blipFill>
          <a:blip r:embed="rId3"/>
          <a:stretch>
            <a:fillRect/>
          </a:stretch>
        </p:blipFill>
        <p:spPr>
          <a:xfrm>
            <a:off x="4367023" y="2005630"/>
            <a:ext cx="2842826" cy="1398112"/>
          </a:xfrm>
          <a:prstGeom prst="rect">
            <a:avLst/>
          </a:prstGeom>
        </p:spPr>
      </p:pic>
      <p:pic>
        <p:nvPicPr>
          <p:cNvPr id="8" name="Imagen 7"/>
          <p:cNvPicPr>
            <a:picLocks noChangeAspect="1"/>
          </p:cNvPicPr>
          <p:nvPr/>
        </p:nvPicPr>
        <p:blipFill>
          <a:blip r:embed="rId4"/>
          <a:stretch>
            <a:fillRect/>
          </a:stretch>
        </p:blipFill>
        <p:spPr>
          <a:xfrm>
            <a:off x="2606842" y="2999922"/>
            <a:ext cx="1844777" cy="1201095"/>
          </a:xfrm>
          <a:prstGeom prst="rect">
            <a:avLst/>
          </a:prstGeom>
        </p:spPr>
      </p:pic>
      <p:pic>
        <p:nvPicPr>
          <p:cNvPr id="9" name="Imagen 8"/>
          <p:cNvPicPr>
            <a:picLocks noChangeAspect="1"/>
          </p:cNvPicPr>
          <p:nvPr/>
        </p:nvPicPr>
        <p:blipFill>
          <a:blip r:embed="rId5"/>
          <a:stretch>
            <a:fillRect/>
          </a:stretch>
        </p:blipFill>
        <p:spPr>
          <a:xfrm>
            <a:off x="-178218" y="1938563"/>
            <a:ext cx="2271713" cy="1511723"/>
          </a:xfrm>
          <a:prstGeom prst="rect">
            <a:avLst/>
          </a:prstGeom>
        </p:spPr>
      </p:pic>
      <p:sp>
        <p:nvSpPr>
          <p:cNvPr id="2" name="Título 1"/>
          <p:cNvSpPr>
            <a:spLocks noGrp="1"/>
          </p:cNvSpPr>
          <p:nvPr>
            <p:ph type="ctrTitle"/>
          </p:nvPr>
        </p:nvSpPr>
        <p:spPr>
          <a:xfrm>
            <a:off x="10118271" y="-1083080"/>
            <a:ext cx="6457950" cy="5317544"/>
          </a:xfrm>
        </p:spPr>
        <p:txBody>
          <a:bodyPr/>
          <a:lstStyle/>
          <a:p>
            <a:endParaRPr lang="es-CL" dirty="0"/>
          </a:p>
        </p:txBody>
      </p:sp>
      <p:sp>
        <p:nvSpPr>
          <p:cNvPr id="3" name="Subtítulo 2"/>
          <p:cNvSpPr>
            <a:spLocks noGrp="1"/>
          </p:cNvSpPr>
          <p:nvPr>
            <p:ph type="subTitle" idx="1"/>
          </p:nvPr>
        </p:nvSpPr>
        <p:spPr>
          <a:xfrm>
            <a:off x="1506802" y="7144796"/>
            <a:ext cx="4195659" cy="2900198"/>
          </a:xfrm>
        </p:spPr>
        <p:txBody>
          <a:bodyPr>
            <a:normAutofit fontScale="25000" lnSpcReduction="20000"/>
          </a:bodyPr>
          <a:lstStyle/>
          <a:p>
            <a:pPr lvl="0" algn="l"/>
            <a:r>
              <a:rPr lang="es-CL" sz="8000" dirty="0">
                <a:solidFill>
                  <a:prstClr val="black"/>
                </a:solidFill>
              </a:rPr>
              <a:t>Responda las siguientes preguntas </a:t>
            </a:r>
          </a:p>
          <a:p>
            <a:pPr lvl="0" algn="l"/>
            <a:r>
              <a:rPr lang="es-CL" sz="8000" dirty="0">
                <a:solidFill>
                  <a:prstClr val="black"/>
                </a:solidFill>
              </a:rPr>
              <a:t>3</a:t>
            </a:r>
            <a:r>
              <a:rPr lang="es-CL" sz="8000" dirty="0" smtClean="0">
                <a:solidFill>
                  <a:prstClr val="black"/>
                </a:solidFill>
              </a:rPr>
              <a:t>.-¿</a:t>
            </a:r>
            <a:r>
              <a:rPr lang="es-CL" sz="8000" dirty="0">
                <a:solidFill>
                  <a:prstClr val="black"/>
                </a:solidFill>
              </a:rPr>
              <a:t>Qué tipo de alimentación tienen las algas y el fitoplancton; ¿autótrofa o heterótrofa?¿ Y los demás organismos? .</a:t>
            </a:r>
          </a:p>
          <a:p>
            <a:pPr lvl="0" algn="l"/>
            <a:r>
              <a:rPr lang="es-CL" sz="8000" dirty="0">
                <a:solidFill>
                  <a:prstClr val="black"/>
                </a:solidFill>
              </a:rPr>
              <a:t>4</a:t>
            </a:r>
            <a:r>
              <a:rPr lang="es-CL" sz="8000" dirty="0" smtClean="0">
                <a:solidFill>
                  <a:prstClr val="black"/>
                </a:solidFill>
              </a:rPr>
              <a:t>.-¿</a:t>
            </a:r>
            <a:r>
              <a:rPr lang="es-CL" sz="8000" dirty="0">
                <a:solidFill>
                  <a:prstClr val="black"/>
                </a:solidFill>
              </a:rPr>
              <a:t>De qué se alimentan los </a:t>
            </a:r>
            <a:r>
              <a:rPr lang="es-CL" sz="8000" dirty="0" err="1">
                <a:solidFill>
                  <a:prstClr val="black"/>
                </a:solidFill>
              </a:rPr>
              <a:t>choritos</a:t>
            </a:r>
            <a:r>
              <a:rPr lang="es-CL" sz="8000" dirty="0">
                <a:solidFill>
                  <a:prstClr val="black"/>
                </a:solidFill>
              </a:rPr>
              <a:t> y las almejas  que interacción podría presentarse entre ellos ?</a:t>
            </a:r>
          </a:p>
          <a:p>
            <a:pPr lvl="0" algn="l"/>
            <a:r>
              <a:rPr lang="es-CL" sz="8000" dirty="0">
                <a:solidFill>
                  <a:prstClr val="black"/>
                </a:solidFill>
              </a:rPr>
              <a:t>5</a:t>
            </a:r>
            <a:r>
              <a:rPr lang="es-CL" sz="8000" dirty="0" smtClean="0">
                <a:solidFill>
                  <a:prstClr val="black"/>
                </a:solidFill>
              </a:rPr>
              <a:t>.-¿</a:t>
            </a:r>
            <a:r>
              <a:rPr lang="es-CL" sz="8000" dirty="0">
                <a:solidFill>
                  <a:prstClr val="black"/>
                </a:solidFill>
              </a:rPr>
              <a:t>De qué se alimentan los caracoles y las estrellas de mar ?</a:t>
            </a:r>
          </a:p>
          <a:p>
            <a:pPr lvl="0" algn="l"/>
            <a:r>
              <a:rPr lang="es-CL" sz="8000" dirty="0">
                <a:solidFill>
                  <a:prstClr val="black"/>
                </a:solidFill>
              </a:rPr>
              <a:t>6</a:t>
            </a:r>
            <a:r>
              <a:rPr lang="es-CL" sz="8000" dirty="0" smtClean="0">
                <a:solidFill>
                  <a:prstClr val="black"/>
                </a:solidFill>
              </a:rPr>
              <a:t>.-¿</a:t>
            </a:r>
            <a:r>
              <a:rPr lang="es-CL" sz="8000" dirty="0">
                <a:solidFill>
                  <a:prstClr val="black"/>
                </a:solidFill>
              </a:rPr>
              <a:t>Qué pasaría con las algas si se extinguen los caracoles ?</a:t>
            </a:r>
          </a:p>
          <a:p>
            <a:pPr lvl="0" algn="l"/>
            <a:r>
              <a:rPr lang="es-CL" sz="8000" dirty="0">
                <a:solidFill>
                  <a:prstClr val="black"/>
                </a:solidFill>
              </a:rPr>
              <a:t>7</a:t>
            </a:r>
            <a:r>
              <a:rPr lang="es-CL" sz="8000" dirty="0" smtClean="0">
                <a:solidFill>
                  <a:prstClr val="black"/>
                </a:solidFill>
              </a:rPr>
              <a:t>.-</a:t>
            </a:r>
            <a:r>
              <a:rPr lang="es-CL" sz="8000" dirty="0">
                <a:solidFill>
                  <a:prstClr val="black"/>
                </a:solidFill>
              </a:rPr>
              <a:t>Si las estrellas de mar se extinguen ¿ qué sucederá con los demás organismos? Expliquen.</a:t>
            </a:r>
          </a:p>
          <a:p>
            <a:endParaRPr lang="es-CL" dirty="0"/>
          </a:p>
        </p:txBody>
      </p:sp>
      <p:sp>
        <p:nvSpPr>
          <p:cNvPr id="5" name="Marcador de número de diapositiva 4"/>
          <p:cNvSpPr>
            <a:spLocks noGrp="1"/>
          </p:cNvSpPr>
          <p:nvPr>
            <p:ph type="sldNum" sz="quarter" idx="12"/>
          </p:nvPr>
        </p:nvSpPr>
        <p:spPr/>
        <p:txBody>
          <a:bodyPr/>
          <a:lstStyle/>
          <a:p>
            <a:fld id="{B13E309E-FF4C-4E6C-8F52-7541AECF9DAE}" type="slidenum">
              <a:rPr lang="en-US" smtClean="0"/>
              <a:t>30</a:t>
            </a:fld>
            <a:endParaRPr lang="en-US"/>
          </a:p>
        </p:txBody>
      </p:sp>
      <p:pic>
        <p:nvPicPr>
          <p:cNvPr id="13" name="Imagen 12"/>
          <p:cNvPicPr>
            <a:picLocks noChangeAspect="1"/>
          </p:cNvPicPr>
          <p:nvPr/>
        </p:nvPicPr>
        <p:blipFill>
          <a:blip r:embed="rId6"/>
          <a:stretch>
            <a:fillRect/>
          </a:stretch>
        </p:blipFill>
        <p:spPr>
          <a:xfrm>
            <a:off x="-1277" y="5347446"/>
            <a:ext cx="2783676" cy="1634103"/>
          </a:xfrm>
          <a:prstGeom prst="rect">
            <a:avLst/>
          </a:prstGeom>
        </p:spPr>
      </p:pic>
      <p:pic>
        <p:nvPicPr>
          <p:cNvPr id="14" name="Imagen 13"/>
          <p:cNvPicPr>
            <a:picLocks noChangeAspect="1"/>
          </p:cNvPicPr>
          <p:nvPr/>
        </p:nvPicPr>
        <p:blipFill>
          <a:blip r:embed="rId7"/>
          <a:stretch>
            <a:fillRect/>
          </a:stretch>
        </p:blipFill>
        <p:spPr>
          <a:xfrm>
            <a:off x="3809165" y="5188388"/>
            <a:ext cx="3331890" cy="1665945"/>
          </a:xfrm>
          <a:prstGeom prst="rect">
            <a:avLst/>
          </a:prstGeom>
        </p:spPr>
      </p:pic>
      <p:cxnSp>
        <p:nvCxnSpPr>
          <p:cNvPr id="16" name="Conector recto de flecha 15"/>
          <p:cNvCxnSpPr/>
          <p:nvPr/>
        </p:nvCxnSpPr>
        <p:spPr>
          <a:xfrm flipV="1">
            <a:off x="1681275" y="2032035"/>
            <a:ext cx="513347" cy="286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H="1" flipV="1">
            <a:off x="4624456" y="1541551"/>
            <a:ext cx="1090863" cy="512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H="1" flipV="1">
            <a:off x="3690244" y="4048833"/>
            <a:ext cx="1345064" cy="1685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5395716" y="3734677"/>
            <a:ext cx="158788" cy="1818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674771" y="3328886"/>
            <a:ext cx="247817" cy="2176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685627" y="4891349"/>
            <a:ext cx="1700463" cy="262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tx1"/>
                </a:solidFill>
              </a:rPr>
              <a:t>Algas</a:t>
            </a:r>
            <a:r>
              <a:rPr lang="es-CL" dirty="0" smtClean="0"/>
              <a:t> </a:t>
            </a:r>
            <a:endParaRPr lang="es-CL" dirty="0"/>
          </a:p>
        </p:txBody>
      </p:sp>
      <p:sp>
        <p:nvSpPr>
          <p:cNvPr id="26" name="Rectángulo 25"/>
          <p:cNvSpPr/>
          <p:nvPr/>
        </p:nvSpPr>
        <p:spPr>
          <a:xfrm>
            <a:off x="4886068" y="4730501"/>
            <a:ext cx="1804736" cy="292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tx1"/>
                </a:solidFill>
              </a:rPr>
              <a:t>fitoplancton</a:t>
            </a:r>
            <a:endParaRPr lang="es-CL" b="1" dirty="0">
              <a:solidFill>
                <a:schemeClr val="tx1"/>
              </a:solidFill>
            </a:endParaRPr>
          </a:p>
        </p:txBody>
      </p:sp>
      <p:sp>
        <p:nvSpPr>
          <p:cNvPr id="27" name="Rectángulo 26"/>
          <p:cNvSpPr/>
          <p:nvPr/>
        </p:nvSpPr>
        <p:spPr>
          <a:xfrm>
            <a:off x="674771" y="791849"/>
            <a:ext cx="1363579" cy="527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solidFill>
                  <a:schemeClr val="tx1"/>
                </a:solidFill>
              </a:rPr>
              <a:t>Caracol de mar</a:t>
            </a:r>
            <a:endParaRPr lang="es-CL" dirty="0">
              <a:solidFill>
                <a:schemeClr val="tx1"/>
              </a:solidFill>
            </a:endParaRPr>
          </a:p>
        </p:txBody>
      </p:sp>
      <p:sp>
        <p:nvSpPr>
          <p:cNvPr id="28" name="Rectángulo 27"/>
          <p:cNvSpPr/>
          <p:nvPr/>
        </p:nvSpPr>
        <p:spPr>
          <a:xfrm>
            <a:off x="2782399" y="4371627"/>
            <a:ext cx="1094874" cy="220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solidFill>
                  <a:schemeClr val="tx1"/>
                </a:solidFill>
              </a:rPr>
              <a:t>almeja</a:t>
            </a:r>
            <a:endParaRPr lang="es-CL" dirty="0">
              <a:solidFill>
                <a:schemeClr val="tx1"/>
              </a:solidFill>
            </a:endParaRPr>
          </a:p>
        </p:txBody>
      </p:sp>
      <p:sp>
        <p:nvSpPr>
          <p:cNvPr id="29" name="Rectángulo 28"/>
          <p:cNvSpPr/>
          <p:nvPr/>
        </p:nvSpPr>
        <p:spPr>
          <a:xfrm>
            <a:off x="5815729" y="3325136"/>
            <a:ext cx="1226149" cy="294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solidFill>
                  <a:schemeClr val="tx1"/>
                </a:solidFill>
              </a:rPr>
              <a:t>choros</a:t>
            </a:r>
            <a:endParaRPr lang="es-CL" dirty="0">
              <a:solidFill>
                <a:schemeClr val="tx1"/>
              </a:solidFill>
            </a:endParaRPr>
          </a:p>
        </p:txBody>
      </p:sp>
      <p:sp>
        <p:nvSpPr>
          <p:cNvPr id="30" name="Rectángulo 29"/>
          <p:cNvSpPr/>
          <p:nvPr/>
        </p:nvSpPr>
        <p:spPr>
          <a:xfrm>
            <a:off x="4669374" y="773147"/>
            <a:ext cx="1331376" cy="350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solidFill>
                  <a:schemeClr val="tx1"/>
                </a:solidFill>
              </a:rPr>
              <a:t>Estrella de mar</a:t>
            </a:r>
            <a:endParaRPr lang="es-CL" dirty="0">
              <a:solidFill>
                <a:schemeClr val="tx1"/>
              </a:solidFill>
            </a:endParaRPr>
          </a:p>
        </p:txBody>
      </p:sp>
      <p:cxnSp>
        <p:nvCxnSpPr>
          <p:cNvPr id="35" name="Conector recto de flecha 34"/>
          <p:cNvCxnSpPr/>
          <p:nvPr/>
        </p:nvCxnSpPr>
        <p:spPr>
          <a:xfrm flipV="1">
            <a:off x="3690244" y="2427512"/>
            <a:ext cx="0" cy="526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894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9855" y="1224643"/>
            <a:ext cx="6074229" cy="6986528"/>
          </a:xfrm>
          <a:prstGeom prst="rect">
            <a:avLst/>
          </a:prstGeom>
        </p:spPr>
        <p:txBody>
          <a:bodyPr wrap="square">
            <a:spAutoFit/>
          </a:bodyPr>
          <a:lstStyle/>
          <a:p>
            <a:r>
              <a:rPr lang="es-MX" sz="2800" dirty="0" smtClean="0"/>
              <a:t>8. </a:t>
            </a:r>
            <a:r>
              <a:rPr lang="es-MX" sz="2800" dirty="0"/>
              <a:t>Reconocer para cada frase con su respectivo nivel trófico, escribiendo el número en el recuadro correspondiente, potenciando la </a:t>
            </a:r>
            <a:r>
              <a:rPr lang="es-MX" sz="2800" dirty="0" smtClean="0"/>
              <a:t>responsabilidad</a:t>
            </a:r>
          </a:p>
          <a:p>
            <a:r>
              <a:rPr lang="es-MX" sz="2800" dirty="0" smtClean="0"/>
              <a:t>1</a:t>
            </a:r>
            <a:r>
              <a:rPr lang="es-MX" sz="2800" dirty="0"/>
              <a:t>. Animales carnívoros, herbívoros u omnívoros</a:t>
            </a:r>
            <a:r>
              <a:rPr lang="es-MX" sz="2800" dirty="0" smtClean="0"/>
              <a:t>.</a:t>
            </a:r>
          </a:p>
          <a:p>
            <a:r>
              <a:rPr lang="es-MX" sz="2800" dirty="0" smtClean="0"/>
              <a:t>2</a:t>
            </a:r>
            <a:r>
              <a:rPr lang="es-MX" sz="2800" dirty="0"/>
              <a:t>. Obtienen sus nutrientes alimentándose de otros seres vivos. </a:t>
            </a:r>
            <a:endParaRPr lang="es-MX" sz="2800" dirty="0" smtClean="0"/>
          </a:p>
          <a:p>
            <a:r>
              <a:rPr lang="es-MX" sz="2800" dirty="0" smtClean="0"/>
              <a:t>3</a:t>
            </a:r>
            <a:r>
              <a:rPr lang="es-MX" sz="2800" dirty="0"/>
              <a:t>. Incorporan al suelo los nutrientes presentes en tejidos muertos. 4. Sintetizan materia orgánica a partir de materia inorgánica</a:t>
            </a:r>
            <a:r>
              <a:rPr lang="es-MX" sz="2800" dirty="0" smtClean="0"/>
              <a:t>.</a:t>
            </a:r>
          </a:p>
          <a:p>
            <a:r>
              <a:rPr lang="es-MX" sz="2800" dirty="0" smtClean="0"/>
              <a:t> </a:t>
            </a:r>
            <a:r>
              <a:rPr lang="es-MX" sz="2800" dirty="0"/>
              <a:t>5. Contribuyen al reciclaje de los nutrientes en el ecosistema</a:t>
            </a:r>
            <a:r>
              <a:rPr lang="es-MX" sz="2800" dirty="0" smtClean="0"/>
              <a:t>.</a:t>
            </a:r>
          </a:p>
          <a:p>
            <a:r>
              <a:rPr lang="es-MX" sz="2800" dirty="0" smtClean="0"/>
              <a:t> </a:t>
            </a:r>
            <a:r>
              <a:rPr lang="es-MX" sz="2800" dirty="0"/>
              <a:t>6. Sus principales ejemplos son: plantas y algas. </a:t>
            </a:r>
            <a:endParaRPr lang="es-CL" sz="2800" dirty="0"/>
          </a:p>
        </p:txBody>
      </p:sp>
      <p:graphicFrame>
        <p:nvGraphicFramePr>
          <p:cNvPr id="3" name="Diagrama 2"/>
          <p:cNvGraphicFramePr/>
          <p:nvPr>
            <p:extLst>
              <p:ext uri="{D42A27DB-BD31-4B8C-83A1-F6EECF244321}">
                <p14:modId xmlns:p14="http://schemas.microsoft.com/office/powerpoint/2010/main" val="1207881604"/>
              </p:ext>
            </p:extLst>
          </p:nvPr>
        </p:nvGraphicFramePr>
        <p:xfrm>
          <a:off x="1240969" y="8211171"/>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826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83771" y="5085618"/>
            <a:ext cx="5649686" cy="6247864"/>
          </a:xfrm>
          <a:prstGeom prst="rect">
            <a:avLst/>
          </a:prstGeom>
        </p:spPr>
        <p:txBody>
          <a:bodyPr wrap="square">
            <a:spAutoFit/>
          </a:bodyPr>
          <a:lstStyle/>
          <a:p>
            <a:r>
              <a:rPr lang="es-MX" sz="2000" dirty="0" smtClean="0"/>
              <a:t>9. </a:t>
            </a:r>
            <a:r>
              <a:rPr lang="es-MX" sz="2000" dirty="0"/>
              <a:t>Reconocer los conceptos sobre tramas tróficas, anotando el número de la columna A en la definición</a:t>
            </a:r>
          </a:p>
          <a:p>
            <a:r>
              <a:rPr lang="es-MX" sz="2000" dirty="0"/>
              <a:t>propuesta en línea de la columna B, potenciando la responsabilidad.</a:t>
            </a:r>
          </a:p>
          <a:p>
            <a:r>
              <a:rPr lang="es-MX" sz="2000" dirty="0"/>
              <a:t>Columna A Columna B</a:t>
            </a:r>
          </a:p>
          <a:p>
            <a:r>
              <a:rPr lang="es-MX" sz="2000" dirty="0"/>
              <a:t>1.Consumidores. ___Organismos que obtienen sus nutrientes alimentándose de otros seres vivos.</a:t>
            </a:r>
          </a:p>
          <a:p>
            <a:r>
              <a:rPr lang="es-MX" sz="2000" dirty="0"/>
              <a:t>2.Trama trófica. ___Representación de las diferentes relaciones alimentarias de un ecosistema.</a:t>
            </a:r>
          </a:p>
          <a:p>
            <a:r>
              <a:rPr lang="es-MX" sz="2000" dirty="0"/>
              <a:t>3.Productores. ___Representación simplificada y secuencial de las transferencias de materia y</a:t>
            </a:r>
          </a:p>
          <a:p>
            <a:r>
              <a:rPr lang="es-MX" sz="2000" dirty="0"/>
              <a:t>energía</a:t>
            </a:r>
            <a:r>
              <a:rPr lang="es-MX" sz="2000" dirty="0" smtClean="0"/>
              <a:t>.</a:t>
            </a:r>
            <a:r>
              <a:rPr lang="es-MX" sz="2000" dirty="0"/>
              <a:t> 4.Cadena</a:t>
            </a:r>
          </a:p>
          <a:p>
            <a:endParaRPr lang="es-MX" sz="2000" dirty="0"/>
          </a:p>
          <a:p>
            <a:r>
              <a:rPr lang="es-MX" sz="2000" dirty="0"/>
              <a:t>alimentaria.</a:t>
            </a:r>
          </a:p>
          <a:p>
            <a:r>
              <a:rPr lang="es-MX" sz="2000" dirty="0"/>
              <a:t>___ Organismos autótrofos.</a:t>
            </a:r>
          </a:p>
          <a:p>
            <a:r>
              <a:rPr lang="es-MX" sz="2000" dirty="0"/>
              <a:t>5.Descomponedores</a:t>
            </a:r>
          </a:p>
          <a:p>
            <a:r>
              <a:rPr lang="es-MX" sz="2000" dirty="0"/>
              <a:t>.</a:t>
            </a:r>
          </a:p>
          <a:p>
            <a:r>
              <a:rPr lang="es-MX" sz="2000" dirty="0"/>
              <a:t>___ Organismos que degradan la materia orgánica proveniente de los restos de otros</a:t>
            </a:r>
          </a:p>
          <a:p>
            <a:r>
              <a:rPr lang="es-MX" sz="2000" dirty="0"/>
              <a:t>seres vivo</a:t>
            </a:r>
            <a:endParaRPr lang="es-CL" sz="2000" dirty="0"/>
          </a:p>
        </p:txBody>
      </p:sp>
      <p:graphicFrame>
        <p:nvGraphicFramePr>
          <p:cNvPr id="3" name="Diagrama 2"/>
          <p:cNvGraphicFramePr/>
          <p:nvPr>
            <p:extLst>
              <p:ext uri="{D42A27DB-BD31-4B8C-83A1-F6EECF244321}">
                <p14:modId xmlns:p14="http://schemas.microsoft.com/office/powerpoint/2010/main" val="291168652"/>
              </p:ext>
            </p:extLst>
          </p:nvPr>
        </p:nvGraphicFramePr>
        <p:xfrm>
          <a:off x="1012372" y="1747157"/>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9332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276600"/>
            <a:ext cx="6858000" cy="7543800"/>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object 3"/>
          <p:cNvSpPr txBox="1">
            <a:spLocks noGrp="1"/>
          </p:cNvSpPr>
          <p:nvPr>
            <p:ph type="title"/>
          </p:nvPr>
        </p:nvSpPr>
        <p:spPr>
          <a:xfrm>
            <a:off x="342900" y="1371600"/>
            <a:ext cx="6172200" cy="906618"/>
          </a:xfrm>
          <a:prstGeom prst="rect">
            <a:avLst/>
          </a:prstGeom>
        </p:spPr>
        <p:txBody>
          <a:bodyPr vert="horz" wrap="square" lIns="0" tIns="59650" rIns="0" bIns="0" rtlCol="0">
            <a:spAutoFit/>
          </a:bodyPr>
          <a:lstStyle/>
          <a:p>
            <a:pPr marL="1053016" marR="2858" indent="-1046228">
              <a:lnSpc>
                <a:spcPts val="3279"/>
              </a:lnSpc>
              <a:spcBef>
                <a:spcPts val="470"/>
              </a:spcBef>
            </a:pPr>
            <a:r>
              <a:rPr spc="-28" dirty="0"/>
              <a:t>Transferencia </a:t>
            </a:r>
            <a:r>
              <a:rPr dirty="0"/>
              <a:t>de </a:t>
            </a:r>
            <a:r>
              <a:rPr spc="-11" dirty="0"/>
              <a:t>materia </a:t>
            </a:r>
            <a:r>
              <a:rPr spc="-3" dirty="0"/>
              <a:t>en  </a:t>
            </a:r>
            <a:r>
              <a:rPr dirty="0"/>
              <a:t>los</a:t>
            </a:r>
            <a:r>
              <a:rPr spc="-6" dirty="0"/>
              <a:t> </a:t>
            </a:r>
            <a:r>
              <a:rPr spc="-11" dirty="0"/>
              <a:t>ecosistemas</a:t>
            </a:r>
          </a:p>
        </p:txBody>
      </p:sp>
    </p:spTree>
    <p:extLst>
      <p:ext uri="{BB962C8B-B14F-4D97-AF65-F5344CB8AC3E}">
        <p14:creationId xmlns:p14="http://schemas.microsoft.com/office/powerpoint/2010/main" val="3112141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7300" y="1752600"/>
            <a:ext cx="6002100" cy="3023064"/>
          </a:xfrm>
          <a:prstGeom prst="rect">
            <a:avLst/>
          </a:prstGeom>
        </p:spPr>
        <p:txBody>
          <a:bodyPr vert="horz" wrap="square" lIns="0" tIns="6787" rIns="0" bIns="0" rtlCol="0">
            <a:spAutoFit/>
          </a:bodyPr>
          <a:lstStyle/>
          <a:p>
            <a:pPr marL="7144" marR="2858" lvl="0" indent="0" algn="l" defTabSz="457200" rtl="0" eaLnBrk="1" fontAlgn="auto" latinLnBrk="0" hangingPunct="1">
              <a:lnSpc>
                <a:spcPct val="100000"/>
              </a:lnSpc>
              <a:spcBef>
                <a:spcPts val="53"/>
              </a:spcBef>
              <a:spcAft>
                <a:spcPts val="0"/>
              </a:spcAft>
              <a:buClr>
                <a:srgbClr val="FF00FF"/>
              </a:buClr>
              <a:buSzTx/>
              <a:buFont typeface="Wingdings"/>
              <a:buChar char=""/>
              <a:tabLst>
                <a:tab pos="209675" algn="l"/>
              </a:tabLst>
              <a:defRPr/>
            </a:pPr>
            <a:r>
              <a:rPr kumimoji="0" sz="2800" b="1" i="0" u="none" strike="noStrike" kern="1200" cap="none" spc="-6" normalizeH="0" baseline="0" noProof="0" dirty="0">
                <a:ln>
                  <a:noFill/>
                </a:ln>
                <a:solidFill>
                  <a:prstClr val="black"/>
                </a:solidFill>
                <a:effectLst/>
                <a:uLnTx/>
                <a:uFillTx/>
                <a:latin typeface="Carlito"/>
                <a:ea typeface="+mn-ea"/>
                <a:cs typeface="Carlito"/>
              </a:rPr>
              <a:t>Los </a:t>
            </a:r>
            <a:r>
              <a:rPr kumimoji="0" sz="2800" b="1" i="0" u="none" strike="noStrike" kern="1200" cap="none" spc="-8" normalizeH="0" baseline="0" noProof="0" dirty="0">
                <a:ln>
                  <a:noFill/>
                </a:ln>
                <a:solidFill>
                  <a:prstClr val="black"/>
                </a:solidFill>
                <a:effectLst/>
                <a:uLnTx/>
                <a:uFillTx/>
                <a:latin typeface="Carlito"/>
                <a:ea typeface="+mn-ea"/>
                <a:cs typeface="Carlito"/>
              </a:rPr>
              <a:t>elementos </a:t>
            </a:r>
            <a:r>
              <a:rPr kumimoji="0" sz="2800" b="1" i="0" u="none" strike="noStrike" kern="1200" cap="none" spc="-6" normalizeH="0" baseline="0" noProof="0" dirty="0">
                <a:ln>
                  <a:noFill/>
                </a:ln>
                <a:solidFill>
                  <a:prstClr val="black"/>
                </a:solidFill>
                <a:effectLst/>
                <a:uLnTx/>
                <a:uFillTx/>
                <a:latin typeface="Carlito"/>
                <a:ea typeface="+mn-ea"/>
                <a:cs typeface="Carlito"/>
              </a:rPr>
              <a:t>químicos </a:t>
            </a:r>
            <a:r>
              <a:rPr kumimoji="0" sz="2800" b="1" i="0" u="none" strike="noStrike" kern="1200" cap="none" spc="-3" normalizeH="0" baseline="0" noProof="0" dirty="0">
                <a:ln>
                  <a:noFill/>
                </a:ln>
                <a:solidFill>
                  <a:prstClr val="black"/>
                </a:solidFill>
                <a:effectLst/>
                <a:uLnTx/>
                <a:uFillTx/>
                <a:latin typeface="Carlito"/>
                <a:ea typeface="+mn-ea"/>
                <a:cs typeface="Carlito"/>
              </a:rPr>
              <a:t>de los </a:t>
            </a:r>
            <a:r>
              <a:rPr kumimoji="0" sz="2800" b="1" i="0" u="none" strike="noStrike" kern="1200" cap="none" spc="-8" normalizeH="0" baseline="0" noProof="0" dirty="0">
                <a:ln>
                  <a:noFill/>
                </a:ln>
                <a:solidFill>
                  <a:prstClr val="black"/>
                </a:solidFill>
                <a:effectLst/>
                <a:uLnTx/>
                <a:uFillTx/>
                <a:latin typeface="Carlito"/>
                <a:ea typeface="+mn-ea"/>
                <a:cs typeface="Carlito"/>
              </a:rPr>
              <a:t>ecosistemas, </a:t>
            </a:r>
            <a:r>
              <a:rPr kumimoji="0" sz="2800" b="1" i="0" u="none" strike="noStrike" kern="1200" cap="none" spc="-11" normalizeH="0" baseline="0" noProof="0" dirty="0">
                <a:ln>
                  <a:noFill/>
                </a:ln>
                <a:solidFill>
                  <a:prstClr val="black"/>
                </a:solidFill>
                <a:effectLst/>
                <a:uLnTx/>
                <a:uFillTx/>
                <a:latin typeface="Carlito"/>
                <a:ea typeface="+mn-ea"/>
                <a:cs typeface="Carlito"/>
              </a:rPr>
              <a:t>fluye </a:t>
            </a:r>
            <a:r>
              <a:rPr kumimoji="0" sz="2800" b="1" i="0" u="none" strike="noStrike" kern="1200" cap="none" spc="-6" normalizeH="0" baseline="0" noProof="0" dirty="0">
                <a:ln>
                  <a:noFill/>
                </a:ln>
                <a:solidFill>
                  <a:prstClr val="black"/>
                </a:solidFill>
                <a:effectLst/>
                <a:uLnTx/>
                <a:uFillTx/>
                <a:latin typeface="Carlito"/>
                <a:ea typeface="+mn-ea"/>
                <a:cs typeface="Carlito"/>
              </a:rPr>
              <a:t>de  </a:t>
            </a:r>
            <a:r>
              <a:rPr kumimoji="0" sz="2800" b="1" i="0" u="none" strike="noStrike" kern="1200" cap="none" spc="-8" normalizeH="0" baseline="0" noProof="0" dirty="0">
                <a:ln>
                  <a:noFill/>
                </a:ln>
                <a:solidFill>
                  <a:prstClr val="black"/>
                </a:solidFill>
                <a:effectLst/>
                <a:uLnTx/>
                <a:uFillTx/>
                <a:latin typeface="Carlito"/>
                <a:ea typeface="+mn-ea"/>
                <a:cs typeface="Carlito"/>
              </a:rPr>
              <a:t>manera</a:t>
            </a:r>
            <a:r>
              <a:rPr kumimoji="0" sz="2800" b="1" i="0" u="none" strike="noStrike" kern="1200" cap="none" spc="-6" normalizeH="0" baseline="0" noProof="0" dirty="0">
                <a:ln>
                  <a:noFill/>
                </a:ln>
                <a:solidFill>
                  <a:prstClr val="black"/>
                </a:solidFill>
                <a:effectLst/>
                <a:uLnTx/>
                <a:uFillTx/>
                <a:latin typeface="Carlito"/>
                <a:ea typeface="+mn-ea"/>
                <a:cs typeface="Carlito"/>
              </a:rPr>
              <a:t> </a:t>
            </a:r>
            <a:r>
              <a:rPr kumimoji="0" sz="2800" b="1" i="0" u="none" strike="noStrike" kern="1200" cap="none" spc="-3" normalizeH="0" baseline="0" noProof="0" dirty="0">
                <a:ln>
                  <a:noFill/>
                </a:ln>
                <a:solidFill>
                  <a:prstClr val="black"/>
                </a:solidFill>
                <a:effectLst/>
                <a:uLnTx/>
                <a:uFillTx/>
                <a:latin typeface="Carlito"/>
                <a:ea typeface="+mn-ea"/>
                <a:cs typeface="Carlito"/>
              </a:rPr>
              <a:t>cíclica.</a:t>
            </a:r>
            <a:endParaRPr kumimoji="0" sz="2800" b="1"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457200" rtl="0" eaLnBrk="1" fontAlgn="auto" latinLnBrk="0" hangingPunct="1">
              <a:lnSpc>
                <a:spcPct val="100000"/>
              </a:lnSpc>
              <a:spcBef>
                <a:spcPts val="3"/>
              </a:spcBef>
              <a:spcAft>
                <a:spcPts val="0"/>
              </a:spcAft>
              <a:buClr>
                <a:srgbClr val="FF00FF"/>
              </a:buClr>
              <a:buSzTx/>
              <a:buFont typeface="Wingdings"/>
              <a:buChar char=""/>
              <a:tabLst/>
              <a:defRPr/>
            </a:pPr>
            <a:endParaRPr kumimoji="0" sz="2800" b="1" i="0" u="none" strike="noStrike" kern="1200" cap="none" spc="0" normalizeH="0" baseline="0" noProof="0" dirty="0">
              <a:ln>
                <a:noFill/>
              </a:ln>
              <a:solidFill>
                <a:prstClr val="black"/>
              </a:solidFill>
              <a:effectLst/>
              <a:uLnTx/>
              <a:uFillTx/>
              <a:latin typeface="Carlito"/>
              <a:ea typeface="+mn-ea"/>
              <a:cs typeface="Carlito"/>
            </a:endParaRPr>
          </a:p>
          <a:p>
            <a:pPr marL="7144" marR="1054801" lvl="0" indent="0" algn="l" defTabSz="457200" rtl="0" eaLnBrk="1" fontAlgn="auto" latinLnBrk="0" hangingPunct="1">
              <a:lnSpc>
                <a:spcPct val="100000"/>
              </a:lnSpc>
              <a:spcBef>
                <a:spcPts val="0"/>
              </a:spcBef>
              <a:spcAft>
                <a:spcPts val="0"/>
              </a:spcAft>
              <a:buClr>
                <a:srgbClr val="FF00FF"/>
              </a:buClr>
              <a:buSzTx/>
              <a:buFont typeface="Wingdings"/>
              <a:buChar char=""/>
              <a:tabLst>
                <a:tab pos="209675" algn="l"/>
              </a:tabLst>
              <a:defRPr/>
            </a:pPr>
            <a:r>
              <a:rPr kumimoji="0" sz="2800" b="1" i="0" u="none" strike="noStrike" kern="1200" cap="none" spc="-3" normalizeH="0" baseline="0" noProof="0" dirty="0">
                <a:ln>
                  <a:noFill/>
                </a:ln>
                <a:solidFill>
                  <a:prstClr val="black"/>
                </a:solidFill>
                <a:effectLst/>
                <a:uLnTx/>
                <a:uFillTx/>
                <a:latin typeface="Carlito"/>
                <a:ea typeface="+mn-ea"/>
                <a:cs typeface="Carlito"/>
              </a:rPr>
              <a:t>El </a:t>
            </a:r>
            <a:r>
              <a:rPr kumimoji="0" sz="2800" b="1" i="0" u="none" strike="noStrike" kern="1200" cap="none" spc="-6" normalizeH="0" baseline="0" noProof="0" dirty="0">
                <a:ln>
                  <a:noFill/>
                </a:ln>
                <a:solidFill>
                  <a:prstClr val="black"/>
                </a:solidFill>
                <a:effectLst/>
                <a:uLnTx/>
                <a:uFillTx/>
                <a:latin typeface="Carlito"/>
                <a:ea typeface="+mn-ea"/>
                <a:cs typeface="Carlito"/>
              </a:rPr>
              <a:t>flujo cíclico </a:t>
            </a:r>
            <a:r>
              <a:rPr kumimoji="0" sz="2800" b="1" i="0" u="none" strike="noStrike" kern="1200" cap="none" spc="-3" normalizeH="0" baseline="0" noProof="0" dirty="0">
                <a:ln>
                  <a:noFill/>
                </a:ln>
                <a:solidFill>
                  <a:prstClr val="black"/>
                </a:solidFill>
                <a:effectLst/>
                <a:uLnTx/>
                <a:uFillTx/>
                <a:latin typeface="Carlito"/>
                <a:ea typeface="+mn-ea"/>
                <a:cs typeface="Carlito"/>
              </a:rPr>
              <a:t>se </a:t>
            </a:r>
            <a:r>
              <a:rPr kumimoji="0" sz="2800" b="1" i="0" u="none" strike="noStrike" kern="1200" cap="none" spc="-6" normalizeH="0" baseline="0" noProof="0" dirty="0">
                <a:ln>
                  <a:noFill/>
                </a:ln>
                <a:solidFill>
                  <a:prstClr val="black"/>
                </a:solidFill>
                <a:effectLst/>
                <a:uLnTx/>
                <a:uFillTx/>
                <a:latin typeface="Carlito"/>
                <a:ea typeface="+mn-ea"/>
                <a:cs typeface="Carlito"/>
              </a:rPr>
              <a:t>debe </a:t>
            </a:r>
            <a:r>
              <a:rPr kumimoji="0" sz="2800" b="1" i="0" u="none" strike="noStrike" kern="1200" cap="none" spc="-3" normalizeH="0" baseline="0" noProof="0" dirty="0">
                <a:ln>
                  <a:noFill/>
                </a:ln>
                <a:solidFill>
                  <a:prstClr val="black"/>
                </a:solidFill>
                <a:effectLst/>
                <a:uLnTx/>
                <a:uFillTx/>
                <a:latin typeface="Carlito"/>
                <a:ea typeface="+mn-ea"/>
                <a:cs typeface="Carlito"/>
              </a:rPr>
              <a:t>a la acción de los  </a:t>
            </a:r>
            <a:r>
              <a:rPr kumimoji="0" sz="2800" b="1" i="0" u="none" strike="noStrike" kern="1200" cap="none" spc="-6" normalizeH="0" baseline="0" noProof="0" dirty="0">
                <a:ln>
                  <a:noFill/>
                </a:ln>
                <a:solidFill>
                  <a:prstClr val="black"/>
                </a:solidFill>
                <a:effectLst/>
                <a:uLnTx/>
                <a:uFillTx/>
                <a:latin typeface="Carlito"/>
                <a:ea typeface="+mn-ea"/>
                <a:cs typeface="Carlito"/>
              </a:rPr>
              <a:t>descomponedores.</a:t>
            </a:r>
            <a:endParaRPr kumimoji="0" sz="2800" b="1" i="0" u="none" strike="noStrike" kern="1200" cap="none" spc="0" normalizeH="0" baseline="0" noProof="0" dirty="0">
              <a:ln>
                <a:noFill/>
              </a:ln>
              <a:solidFill>
                <a:prstClr val="black"/>
              </a:solidFill>
              <a:effectLst/>
              <a:uLnTx/>
              <a:uFillTx/>
              <a:latin typeface="Carlito"/>
              <a:ea typeface="+mn-ea"/>
              <a:cs typeface="Carlito"/>
            </a:endParaRPr>
          </a:p>
        </p:txBody>
      </p:sp>
      <p:sp>
        <p:nvSpPr>
          <p:cNvPr id="3" name="object 3"/>
          <p:cNvSpPr/>
          <p:nvPr/>
        </p:nvSpPr>
        <p:spPr>
          <a:xfrm>
            <a:off x="212534" y="762000"/>
            <a:ext cx="2579608" cy="404693"/>
          </a:xfrm>
          <a:custGeom>
            <a:avLst/>
            <a:gdLst/>
            <a:ahLst/>
            <a:cxnLst/>
            <a:rect l="l" t="t" r="r" b="b"/>
            <a:pathLst>
              <a:path w="4585970" h="719455">
                <a:moveTo>
                  <a:pt x="4465853" y="0"/>
                </a:moveTo>
                <a:lnTo>
                  <a:pt x="119862" y="0"/>
                </a:lnTo>
                <a:lnTo>
                  <a:pt x="73209" y="9407"/>
                </a:lnTo>
                <a:lnTo>
                  <a:pt x="35109" y="35067"/>
                </a:lnTo>
                <a:lnTo>
                  <a:pt x="9420" y="73134"/>
                </a:lnTo>
                <a:lnTo>
                  <a:pt x="0" y="119761"/>
                </a:lnTo>
                <a:lnTo>
                  <a:pt x="0" y="599186"/>
                </a:lnTo>
                <a:lnTo>
                  <a:pt x="9420" y="645886"/>
                </a:lnTo>
                <a:lnTo>
                  <a:pt x="35109" y="683990"/>
                </a:lnTo>
                <a:lnTo>
                  <a:pt x="73209" y="709664"/>
                </a:lnTo>
                <a:lnTo>
                  <a:pt x="119862" y="719074"/>
                </a:lnTo>
                <a:lnTo>
                  <a:pt x="4465853" y="719074"/>
                </a:lnTo>
                <a:lnTo>
                  <a:pt x="4512500" y="709664"/>
                </a:lnTo>
                <a:lnTo>
                  <a:pt x="4550610" y="683990"/>
                </a:lnTo>
                <a:lnTo>
                  <a:pt x="4576313" y="645886"/>
                </a:lnTo>
                <a:lnTo>
                  <a:pt x="4585741" y="599186"/>
                </a:lnTo>
                <a:lnTo>
                  <a:pt x="4585741" y="119761"/>
                </a:lnTo>
                <a:lnTo>
                  <a:pt x="4576313" y="73134"/>
                </a:lnTo>
                <a:lnTo>
                  <a:pt x="4550610" y="35067"/>
                </a:lnTo>
                <a:lnTo>
                  <a:pt x="4512500" y="9407"/>
                </a:lnTo>
                <a:lnTo>
                  <a:pt x="4465853" y="0"/>
                </a:lnTo>
                <a:close/>
              </a:path>
            </a:pathLst>
          </a:custGeom>
          <a:solidFill>
            <a:srgbClr val="D9D9D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object 4"/>
          <p:cNvSpPr txBox="1">
            <a:spLocks noGrp="1"/>
          </p:cNvSpPr>
          <p:nvPr>
            <p:ph type="title"/>
          </p:nvPr>
        </p:nvSpPr>
        <p:spPr>
          <a:xfrm>
            <a:off x="365910" y="671591"/>
            <a:ext cx="3291690" cy="499656"/>
          </a:xfrm>
          <a:prstGeom prst="rect">
            <a:avLst/>
          </a:prstGeom>
        </p:spPr>
        <p:txBody>
          <a:bodyPr vert="horz" wrap="square" lIns="0" tIns="7144" rIns="0" bIns="0" rtlCol="0">
            <a:spAutoFit/>
          </a:bodyPr>
          <a:lstStyle/>
          <a:p>
            <a:pPr marL="7144">
              <a:spcBef>
                <a:spcPts val="56"/>
              </a:spcBef>
            </a:pPr>
            <a:r>
              <a:rPr sz="3200" b="1" dirty="0">
                <a:solidFill>
                  <a:srgbClr val="0000FF"/>
                </a:solidFill>
              </a:rPr>
              <a:t>Flujo de</a:t>
            </a:r>
            <a:r>
              <a:rPr sz="3200" b="1" spc="-37" dirty="0">
                <a:solidFill>
                  <a:srgbClr val="0000FF"/>
                </a:solidFill>
              </a:rPr>
              <a:t> </a:t>
            </a:r>
            <a:r>
              <a:rPr sz="3200" b="1" spc="-11" dirty="0">
                <a:solidFill>
                  <a:srgbClr val="0000FF"/>
                </a:solidFill>
              </a:rPr>
              <a:t>materia</a:t>
            </a:r>
            <a:endParaRPr sz="3200" b="1" dirty="0"/>
          </a:p>
        </p:txBody>
      </p:sp>
      <p:sp>
        <p:nvSpPr>
          <p:cNvPr id="5" name="object 5"/>
          <p:cNvSpPr/>
          <p:nvPr/>
        </p:nvSpPr>
        <p:spPr>
          <a:xfrm>
            <a:off x="0" y="5334000"/>
            <a:ext cx="6629400" cy="6096000"/>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58224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876800"/>
            <a:ext cx="6858000" cy="5482906"/>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object 3"/>
          <p:cNvSpPr txBox="1">
            <a:spLocks noGrp="1"/>
          </p:cNvSpPr>
          <p:nvPr>
            <p:ph type="title"/>
          </p:nvPr>
        </p:nvSpPr>
        <p:spPr>
          <a:xfrm>
            <a:off x="0" y="762000"/>
            <a:ext cx="6858000" cy="1976623"/>
          </a:xfrm>
          <a:prstGeom prst="rect">
            <a:avLst/>
          </a:prstGeom>
        </p:spPr>
        <p:txBody>
          <a:bodyPr vert="horz" wrap="square" lIns="0" tIns="6787" rIns="0" bIns="0" rtlCol="0">
            <a:spAutoFit/>
          </a:bodyPr>
          <a:lstStyle/>
          <a:p>
            <a:pPr marL="7144" marR="2858">
              <a:spcBef>
                <a:spcPts val="53"/>
              </a:spcBef>
            </a:pPr>
            <a:r>
              <a:rPr sz="3200" spc="-3" dirty="0">
                <a:solidFill>
                  <a:srgbClr val="000000"/>
                </a:solidFill>
              </a:rPr>
              <a:t>El </a:t>
            </a:r>
            <a:r>
              <a:rPr sz="3200" spc="-6" dirty="0">
                <a:solidFill>
                  <a:srgbClr val="000000"/>
                </a:solidFill>
              </a:rPr>
              <a:t>flujo </a:t>
            </a:r>
            <a:r>
              <a:rPr sz="3200" spc="-3" dirty="0">
                <a:solidFill>
                  <a:srgbClr val="000000"/>
                </a:solidFill>
              </a:rPr>
              <a:t>de </a:t>
            </a:r>
            <a:r>
              <a:rPr sz="3200" spc="-8" dirty="0">
                <a:solidFill>
                  <a:srgbClr val="000000"/>
                </a:solidFill>
              </a:rPr>
              <a:t>materia </a:t>
            </a:r>
            <a:r>
              <a:rPr sz="3200" spc="-3" dirty="0">
                <a:solidFill>
                  <a:srgbClr val="000000"/>
                </a:solidFill>
              </a:rPr>
              <a:t>se </a:t>
            </a:r>
            <a:r>
              <a:rPr sz="3200" spc="-6" dirty="0">
                <a:solidFill>
                  <a:srgbClr val="000000"/>
                </a:solidFill>
              </a:rPr>
              <a:t>puede </a:t>
            </a:r>
            <a:r>
              <a:rPr sz="3200" spc="-11" dirty="0">
                <a:solidFill>
                  <a:srgbClr val="000000"/>
                </a:solidFill>
              </a:rPr>
              <a:t>representar </a:t>
            </a:r>
            <a:r>
              <a:rPr sz="3200" spc="-3" dirty="0">
                <a:solidFill>
                  <a:srgbClr val="000000"/>
                </a:solidFill>
              </a:rPr>
              <a:t>a </a:t>
            </a:r>
            <a:r>
              <a:rPr sz="3200" spc="-17" dirty="0">
                <a:solidFill>
                  <a:srgbClr val="000000"/>
                </a:solidFill>
              </a:rPr>
              <a:t>través </a:t>
            </a:r>
            <a:r>
              <a:rPr sz="3200" spc="-6" dirty="0">
                <a:solidFill>
                  <a:srgbClr val="000000"/>
                </a:solidFill>
              </a:rPr>
              <a:t>de  </a:t>
            </a:r>
            <a:r>
              <a:rPr sz="3200" spc="-8" dirty="0">
                <a:solidFill>
                  <a:srgbClr val="000000"/>
                </a:solidFill>
              </a:rPr>
              <a:t>pirámides, </a:t>
            </a:r>
            <a:r>
              <a:rPr sz="3200" spc="-6" dirty="0">
                <a:solidFill>
                  <a:srgbClr val="000000"/>
                </a:solidFill>
              </a:rPr>
              <a:t>como </a:t>
            </a:r>
            <a:r>
              <a:rPr sz="3200" spc="-3" dirty="0">
                <a:solidFill>
                  <a:srgbClr val="000000"/>
                </a:solidFill>
              </a:rPr>
              <a:t>la </a:t>
            </a:r>
            <a:r>
              <a:rPr sz="3200" spc="-8" dirty="0">
                <a:solidFill>
                  <a:srgbClr val="000000"/>
                </a:solidFill>
              </a:rPr>
              <a:t>pirámide </a:t>
            </a:r>
            <a:r>
              <a:rPr sz="3200" spc="-3" dirty="0">
                <a:solidFill>
                  <a:srgbClr val="000000"/>
                </a:solidFill>
              </a:rPr>
              <a:t>de </a:t>
            </a:r>
            <a:r>
              <a:rPr sz="3200" spc="-8" dirty="0">
                <a:solidFill>
                  <a:srgbClr val="000000"/>
                </a:solidFill>
              </a:rPr>
              <a:t>número </a:t>
            </a:r>
            <a:r>
              <a:rPr sz="3200" spc="-3" dirty="0">
                <a:solidFill>
                  <a:srgbClr val="000000"/>
                </a:solidFill>
              </a:rPr>
              <a:t>y </a:t>
            </a:r>
            <a:r>
              <a:rPr sz="3200" spc="-6" dirty="0">
                <a:solidFill>
                  <a:srgbClr val="000000"/>
                </a:solidFill>
              </a:rPr>
              <a:t>de</a:t>
            </a:r>
            <a:r>
              <a:rPr sz="3200" spc="93" dirty="0">
                <a:solidFill>
                  <a:srgbClr val="000000"/>
                </a:solidFill>
              </a:rPr>
              <a:t> </a:t>
            </a:r>
            <a:r>
              <a:rPr sz="3200" spc="-6" dirty="0">
                <a:solidFill>
                  <a:srgbClr val="000000"/>
                </a:solidFill>
              </a:rPr>
              <a:t>biomasa.</a:t>
            </a:r>
            <a:endParaRPr sz="3200" dirty="0"/>
          </a:p>
        </p:txBody>
      </p:sp>
    </p:spTree>
    <p:extLst>
      <p:ext uri="{BB962C8B-B14F-4D97-AF65-F5344CB8AC3E}">
        <p14:creationId xmlns:p14="http://schemas.microsoft.com/office/powerpoint/2010/main" val="275701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82115" y="1828800"/>
            <a:ext cx="6347286" cy="2222845"/>
          </a:xfrm>
          <a:prstGeom prst="rect">
            <a:avLst/>
          </a:prstGeom>
        </p:spPr>
        <p:txBody>
          <a:bodyPr vert="horz" wrap="square" lIns="0" tIns="6787" rIns="0" bIns="0" rtlCol="0">
            <a:spAutoFit/>
          </a:bodyPr>
          <a:lstStyle/>
          <a:p>
            <a:pPr marL="7144" marR="2858" lvl="0" indent="0" algn="l" defTabSz="457200" rtl="0" eaLnBrk="1" fontAlgn="auto" latinLnBrk="0" hangingPunct="1">
              <a:lnSpc>
                <a:spcPct val="100000"/>
              </a:lnSpc>
              <a:spcBef>
                <a:spcPts val="53"/>
              </a:spcBef>
              <a:spcAft>
                <a:spcPts val="0"/>
              </a:spcAft>
              <a:buClr>
                <a:srgbClr val="FF00FF"/>
              </a:buClr>
              <a:buSzTx/>
              <a:buFont typeface="Wingdings"/>
              <a:buChar char=""/>
              <a:tabLst>
                <a:tab pos="209675" algn="l"/>
              </a:tabLst>
              <a:defRPr/>
            </a:pPr>
            <a:r>
              <a:rPr kumimoji="0" sz="2400" b="1" i="0" u="none" strike="noStrike" kern="1200" cap="none" spc="-11" normalizeH="0" baseline="0" noProof="0" dirty="0">
                <a:ln>
                  <a:noFill/>
                </a:ln>
                <a:solidFill>
                  <a:prstClr val="black"/>
                </a:solidFill>
                <a:effectLst/>
                <a:uLnTx/>
                <a:uFillTx/>
                <a:latin typeface="Carlito"/>
                <a:ea typeface="+mn-ea"/>
                <a:cs typeface="Carlito"/>
              </a:rPr>
              <a:t>Representa </a:t>
            </a:r>
            <a:r>
              <a:rPr kumimoji="0" sz="2400" b="1" i="0" u="none" strike="noStrike" kern="1200" cap="none" spc="-3" normalizeH="0" baseline="0" noProof="0" dirty="0">
                <a:ln>
                  <a:noFill/>
                </a:ln>
                <a:solidFill>
                  <a:prstClr val="black"/>
                </a:solidFill>
                <a:effectLst/>
                <a:uLnTx/>
                <a:uFillTx/>
                <a:latin typeface="Carlito"/>
                <a:ea typeface="+mn-ea"/>
                <a:cs typeface="Carlito"/>
              </a:rPr>
              <a:t>la  </a:t>
            </a:r>
            <a:r>
              <a:rPr kumimoji="0" sz="2400" b="1" i="0" u="none" strike="noStrike" kern="1200" cap="none" spc="-6" normalizeH="0" baseline="0" noProof="0" dirty="0">
                <a:ln>
                  <a:noFill/>
                </a:ln>
                <a:solidFill>
                  <a:prstClr val="black"/>
                </a:solidFill>
                <a:effectLst/>
                <a:uLnTx/>
                <a:uFillTx/>
                <a:latin typeface="Carlito"/>
                <a:ea typeface="+mn-ea"/>
                <a:cs typeface="Carlito"/>
              </a:rPr>
              <a:t>cantidad </a:t>
            </a:r>
            <a:r>
              <a:rPr kumimoji="0" sz="2400" b="1" i="0" u="none" strike="noStrike" kern="1200" cap="none" spc="-3" normalizeH="0" baseline="0" noProof="0" dirty="0">
                <a:ln>
                  <a:noFill/>
                </a:ln>
                <a:solidFill>
                  <a:prstClr val="black"/>
                </a:solidFill>
                <a:effectLst/>
                <a:uLnTx/>
                <a:uFillTx/>
                <a:latin typeface="Carlito"/>
                <a:ea typeface="+mn-ea"/>
                <a:cs typeface="Carlito"/>
              </a:rPr>
              <a:t>de </a:t>
            </a:r>
            <a:r>
              <a:rPr kumimoji="0" sz="2400" b="1" i="0" u="none" strike="noStrike" kern="1200" cap="none" spc="-8" normalizeH="0" baseline="0" noProof="0" dirty="0">
                <a:ln>
                  <a:noFill/>
                </a:ln>
                <a:solidFill>
                  <a:prstClr val="black"/>
                </a:solidFill>
                <a:effectLst/>
                <a:uLnTx/>
                <a:uFillTx/>
                <a:latin typeface="Carlito"/>
                <a:ea typeface="+mn-ea"/>
                <a:cs typeface="Carlito"/>
              </a:rPr>
              <a:t>materia </a:t>
            </a:r>
            <a:r>
              <a:rPr kumimoji="0" sz="2400" b="1" i="0" u="none" strike="noStrike" kern="1200" cap="none" spc="-11" normalizeH="0" baseline="0" noProof="0" dirty="0">
                <a:ln>
                  <a:noFill/>
                </a:ln>
                <a:solidFill>
                  <a:prstClr val="black"/>
                </a:solidFill>
                <a:effectLst/>
                <a:uLnTx/>
                <a:uFillTx/>
                <a:latin typeface="Carlito"/>
                <a:ea typeface="+mn-ea"/>
                <a:cs typeface="Carlito"/>
              </a:rPr>
              <a:t>viva  </a:t>
            </a:r>
            <a:r>
              <a:rPr kumimoji="0" sz="2400" b="1" i="0" u="none" strike="noStrike" kern="1200" cap="none" spc="-6" normalizeH="0" baseline="0" noProof="0" dirty="0">
                <a:ln>
                  <a:noFill/>
                </a:ln>
                <a:solidFill>
                  <a:prstClr val="black"/>
                </a:solidFill>
                <a:effectLst/>
                <a:uLnTx/>
                <a:uFillTx/>
                <a:latin typeface="Carlito"/>
                <a:ea typeface="+mn-ea"/>
                <a:cs typeface="Carlito"/>
              </a:rPr>
              <a:t>que </a:t>
            </a:r>
            <a:r>
              <a:rPr kumimoji="0" sz="2400" b="1" i="0" u="none" strike="noStrike" kern="1200" cap="none" spc="-11" normalizeH="0" baseline="0" noProof="0" dirty="0">
                <a:ln>
                  <a:noFill/>
                </a:ln>
                <a:solidFill>
                  <a:prstClr val="black"/>
                </a:solidFill>
                <a:effectLst/>
                <a:uLnTx/>
                <a:uFillTx/>
                <a:latin typeface="Carlito"/>
                <a:ea typeface="+mn-ea"/>
                <a:cs typeface="Carlito"/>
              </a:rPr>
              <a:t>presenta </a:t>
            </a:r>
            <a:r>
              <a:rPr kumimoji="0" sz="2400" b="1" i="0" u="none" strike="noStrike" kern="1200" cap="none" spc="-6" normalizeH="0" baseline="0" noProof="0" dirty="0">
                <a:ln>
                  <a:noFill/>
                </a:ln>
                <a:solidFill>
                  <a:prstClr val="black"/>
                </a:solidFill>
                <a:effectLst/>
                <a:uLnTx/>
                <a:uFillTx/>
                <a:latin typeface="Carlito"/>
                <a:ea typeface="+mn-ea"/>
                <a:cs typeface="Carlito"/>
              </a:rPr>
              <a:t>un  </a:t>
            </a:r>
            <a:r>
              <a:rPr kumimoji="0" sz="2400" b="1" i="0" u="none" strike="noStrike" kern="1200" cap="none" spc="-8" normalizeH="0" baseline="0" noProof="0" dirty="0">
                <a:ln>
                  <a:noFill/>
                </a:ln>
                <a:solidFill>
                  <a:prstClr val="black"/>
                </a:solidFill>
                <a:effectLst/>
                <a:uLnTx/>
                <a:uFillTx/>
                <a:latin typeface="Carlito"/>
                <a:ea typeface="+mn-ea"/>
                <a:cs typeface="Carlito"/>
              </a:rPr>
              <a:t>ecosistema.</a:t>
            </a:r>
            <a:endParaRPr kumimoji="0" sz="2400" b="1"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457200" rtl="0" eaLnBrk="1" fontAlgn="auto" latinLnBrk="0" hangingPunct="1">
              <a:lnSpc>
                <a:spcPct val="100000"/>
              </a:lnSpc>
              <a:spcBef>
                <a:spcPts val="3"/>
              </a:spcBef>
              <a:spcAft>
                <a:spcPts val="0"/>
              </a:spcAft>
              <a:buClr>
                <a:srgbClr val="FF00FF"/>
              </a:buClr>
              <a:buSzTx/>
              <a:buFont typeface="Wingdings"/>
              <a:buChar char=""/>
              <a:tabLst/>
              <a:defRPr/>
            </a:pPr>
            <a:endParaRPr kumimoji="0" sz="2400" b="1" i="0" u="none" strike="noStrike" kern="1200" cap="none" spc="0" normalizeH="0" baseline="0" noProof="0" dirty="0">
              <a:ln>
                <a:noFill/>
              </a:ln>
              <a:solidFill>
                <a:prstClr val="black"/>
              </a:solidFill>
              <a:effectLst/>
              <a:uLnTx/>
              <a:uFillTx/>
              <a:latin typeface="Carlito"/>
              <a:ea typeface="+mn-ea"/>
              <a:cs typeface="Carlito"/>
            </a:endParaRPr>
          </a:p>
          <a:p>
            <a:pPr marL="7144" marR="165740" lvl="0" indent="0" algn="l" defTabSz="457200" rtl="0" eaLnBrk="1" fontAlgn="auto" latinLnBrk="0" hangingPunct="1">
              <a:lnSpc>
                <a:spcPct val="100000"/>
              </a:lnSpc>
              <a:spcBef>
                <a:spcPts val="3"/>
              </a:spcBef>
              <a:spcAft>
                <a:spcPts val="0"/>
              </a:spcAft>
              <a:buClr>
                <a:srgbClr val="FF00FF"/>
              </a:buClr>
              <a:buSzTx/>
              <a:buFont typeface="Wingdings"/>
              <a:buChar char=""/>
              <a:tabLst>
                <a:tab pos="164667" algn="l"/>
              </a:tabLst>
              <a:defRPr/>
            </a:pPr>
            <a:r>
              <a:rPr kumimoji="0" sz="2400" b="1" i="0" u="none" strike="noStrike" kern="1200" cap="none" spc="-14" normalizeH="0" baseline="0" noProof="0" dirty="0">
                <a:ln>
                  <a:noFill/>
                </a:ln>
                <a:solidFill>
                  <a:prstClr val="black"/>
                </a:solidFill>
                <a:effectLst/>
                <a:uLnTx/>
                <a:uFillTx/>
                <a:latin typeface="Carlito"/>
                <a:ea typeface="+mn-ea"/>
                <a:cs typeface="Carlito"/>
              </a:rPr>
              <a:t>Esta </a:t>
            </a:r>
            <a:r>
              <a:rPr kumimoji="0" sz="2400" b="1" i="0" u="none" strike="noStrike" kern="1200" cap="none" spc="-8" normalizeH="0" baseline="0" noProof="0" dirty="0">
                <a:ln>
                  <a:noFill/>
                </a:ln>
                <a:solidFill>
                  <a:prstClr val="black"/>
                </a:solidFill>
                <a:effectLst/>
                <a:uLnTx/>
                <a:uFillTx/>
                <a:latin typeface="Carlito"/>
                <a:ea typeface="+mn-ea"/>
                <a:cs typeface="Carlito"/>
              </a:rPr>
              <a:t>pirámide </a:t>
            </a:r>
            <a:r>
              <a:rPr kumimoji="0" sz="2400" b="1" i="0" u="none" strike="noStrike" kern="1200" cap="none" spc="-6" normalizeH="0" baseline="0" noProof="0" dirty="0">
                <a:ln>
                  <a:noFill/>
                </a:ln>
                <a:solidFill>
                  <a:prstClr val="black"/>
                </a:solidFill>
                <a:effectLst/>
                <a:uLnTx/>
                <a:uFillTx/>
                <a:latin typeface="Carlito"/>
                <a:ea typeface="+mn-ea"/>
                <a:cs typeface="Carlito"/>
              </a:rPr>
              <a:t>se  puede </a:t>
            </a:r>
            <a:r>
              <a:rPr kumimoji="0" sz="2400" b="1" i="0" u="none" strike="noStrike" kern="1200" cap="none" spc="-23" normalizeH="0" baseline="0" noProof="0" dirty="0">
                <a:ln>
                  <a:noFill/>
                </a:ln>
                <a:solidFill>
                  <a:prstClr val="black"/>
                </a:solidFill>
                <a:effectLst/>
                <a:uLnTx/>
                <a:uFillTx/>
                <a:latin typeface="Carlito"/>
                <a:ea typeface="+mn-ea"/>
                <a:cs typeface="Carlito"/>
              </a:rPr>
              <a:t>invertir, </a:t>
            </a:r>
            <a:r>
              <a:rPr kumimoji="0" sz="2400" b="1" i="0" u="none" strike="noStrike" kern="1200" cap="none" spc="-3" normalizeH="0" baseline="0" noProof="0" dirty="0">
                <a:ln>
                  <a:noFill/>
                </a:ln>
                <a:solidFill>
                  <a:prstClr val="black"/>
                </a:solidFill>
                <a:effectLst/>
                <a:uLnTx/>
                <a:uFillTx/>
                <a:latin typeface="Carlito"/>
                <a:ea typeface="+mn-ea"/>
                <a:cs typeface="Carlito"/>
              </a:rPr>
              <a:t>cuando  los </a:t>
            </a:r>
            <a:r>
              <a:rPr kumimoji="0" sz="2400" b="1" i="0" u="none" strike="noStrike" kern="1200" cap="none" spc="-11" normalizeH="0" baseline="0" noProof="0" dirty="0">
                <a:ln>
                  <a:noFill/>
                </a:ln>
                <a:solidFill>
                  <a:prstClr val="black"/>
                </a:solidFill>
                <a:effectLst/>
                <a:uLnTx/>
                <a:uFillTx/>
                <a:latin typeface="Carlito"/>
                <a:ea typeface="+mn-ea"/>
                <a:cs typeface="Carlito"/>
              </a:rPr>
              <a:t>productores </a:t>
            </a:r>
            <a:r>
              <a:rPr kumimoji="0" sz="2400" b="1" i="0" u="none" strike="noStrike" kern="1200" cap="none" spc="-6" normalizeH="0" baseline="0" noProof="0" dirty="0">
                <a:ln>
                  <a:noFill/>
                </a:ln>
                <a:solidFill>
                  <a:prstClr val="black"/>
                </a:solidFill>
                <a:effectLst/>
                <a:uLnTx/>
                <a:uFillTx/>
                <a:latin typeface="Carlito"/>
                <a:ea typeface="+mn-ea"/>
                <a:cs typeface="Carlito"/>
              </a:rPr>
              <a:t>se  </a:t>
            </a:r>
            <a:r>
              <a:rPr kumimoji="0" sz="2400" b="1" i="0" u="none" strike="noStrike" kern="1200" cap="none" spc="-8" normalizeH="0" baseline="0" noProof="0" dirty="0">
                <a:ln>
                  <a:noFill/>
                </a:ln>
                <a:solidFill>
                  <a:prstClr val="black"/>
                </a:solidFill>
                <a:effectLst/>
                <a:uLnTx/>
                <a:uFillTx/>
                <a:latin typeface="Carlito"/>
                <a:ea typeface="+mn-ea"/>
                <a:cs typeface="Carlito"/>
              </a:rPr>
              <a:t>reproducen </a:t>
            </a:r>
            <a:r>
              <a:rPr kumimoji="0" sz="2400" b="1" i="0" u="none" strike="noStrike" kern="1200" cap="none" spc="-3" normalizeH="0" baseline="0" noProof="0" dirty="0">
                <a:ln>
                  <a:noFill/>
                </a:ln>
                <a:solidFill>
                  <a:prstClr val="black"/>
                </a:solidFill>
                <a:effectLst/>
                <a:uLnTx/>
                <a:uFillTx/>
                <a:latin typeface="Carlito"/>
                <a:ea typeface="+mn-ea"/>
                <a:cs typeface="Carlito"/>
              </a:rPr>
              <a:t>a </a:t>
            </a:r>
            <a:r>
              <a:rPr kumimoji="0" sz="2400" b="1" i="0" u="none" strike="noStrike" kern="1200" cap="none" spc="-11" normalizeH="0" baseline="0" noProof="0" dirty="0">
                <a:ln>
                  <a:noFill/>
                </a:ln>
                <a:solidFill>
                  <a:prstClr val="black"/>
                </a:solidFill>
                <a:effectLst/>
                <a:uLnTx/>
                <a:uFillTx/>
                <a:latin typeface="Carlito"/>
                <a:ea typeface="+mn-ea"/>
                <a:cs typeface="Carlito"/>
              </a:rPr>
              <a:t>gran  </a:t>
            </a:r>
            <a:r>
              <a:rPr kumimoji="0" sz="2400" b="1" i="0" u="none" strike="noStrike" kern="1200" cap="none" spc="-6" normalizeH="0" baseline="0" noProof="0" dirty="0">
                <a:ln>
                  <a:noFill/>
                </a:ln>
                <a:solidFill>
                  <a:prstClr val="black"/>
                </a:solidFill>
                <a:effectLst/>
                <a:uLnTx/>
                <a:uFillTx/>
                <a:latin typeface="Carlito"/>
                <a:ea typeface="+mn-ea"/>
                <a:cs typeface="Carlito"/>
              </a:rPr>
              <a:t>velocidad.</a:t>
            </a:r>
            <a:endParaRPr kumimoji="0" sz="2400" b="1" i="0" u="none" strike="noStrike" kern="1200" cap="none" spc="0" normalizeH="0" baseline="0" noProof="0" dirty="0">
              <a:ln>
                <a:noFill/>
              </a:ln>
              <a:solidFill>
                <a:prstClr val="black"/>
              </a:solidFill>
              <a:effectLst/>
              <a:uLnTx/>
              <a:uFillTx/>
              <a:latin typeface="Carlito"/>
              <a:ea typeface="+mn-ea"/>
              <a:cs typeface="Carlito"/>
            </a:endParaRPr>
          </a:p>
        </p:txBody>
      </p:sp>
      <p:sp>
        <p:nvSpPr>
          <p:cNvPr id="3" name="object 3"/>
          <p:cNvSpPr/>
          <p:nvPr/>
        </p:nvSpPr>
        <p:spPr>
          <a:xfrm>
            <a:off x="0" y="4419600"/>
            <a:ext cx="6476999" cy="6121614"/>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object 4"/>
          <p:cNvSpPr txBox="1">
            <a:spLocks noGrp="1"/>
          </p:cNvSpPr>
          <p:nvPr>
            <p:ph type="title"/>
          </p:nvPr>
        </p:nvSpPr>
        <p:spPr>
          <a:xfrm>
            <a:off x="1066800" y="422579"/>
            <a:ext cx="3505200" cy="438101"/>
          </a:xfrm>
          <a:prstGeom prst="rect">
            <a:avLst/>
          </a:prstGeom>
        </p:spPr>
        <p:txBody>
          <a:bodyPr vert="horz" wrap="square" lIns="0" tIns="7144" rIns="0" bIns="0" rtlCol="0">
            <a:spAutoFit/>
          </a:bodyPr>
          <a:lstStyle/>
          <a:p>
            <a:pPr marL="7144">
              <a:spcBef>
                <a:spcPts val="56"/>
              </a:spcBef>
            </a:pPr>
            <a:r>
              <a:rPr sz="2800" b="1" spc="-6" dirty="0">
                <a:solidFill>
                  <a:srgbClr val="FF00FF"/>
                </a:solidFill>
              </a:rPr>
              <a:t>Pirámide </a:t>
            </a:r>
            <a:r>
              <a:rPr sz="2800" b="1" dirty="0">
                <a:solidFill>
                  <a:srgbClr val="FF00FF"/>
                </a:solidFill>
              </a:rPr>
              <a:t>de</a:t>
            </a:r>
            <a:r>
              <a:rPr sz="2800" b="1" spc="-37" dirty="0">
                <a:solidFill>
                  <a:srgbClr val="FF00FF"/>
                </a:solidFill>
              </a:rPr>
              <a:t> </a:t>
            </a:r>
            <a:r>
              <a:rPr sz="2800" b="1" spc="-3" dirty="0">
                <a:solidFill>
                  <a:srgbClr val="FF00FF"/>
                </a:solidFill>
              </a:rPr>
              <a:t>Biomasa</a:t>
            </a:r>
            <a:endParaRPr sz="2800" b="1" dirty="0"/>
          </a:p>
        </p:txBody>
      </p:sp>
    </p:spTree>
    <p:extLst>
      <p:ext uri="{BB962C8B-B14F-4D97-AF65-F5344CB8AC3E}">
        <p14:creationId xmlns:p14="http://schemas.microsoft.com/office/powerpoint/2010/main" val="3550264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9600" y="1676400"/>
            <a:ext cx="5943600" cy="3023064"/>
          </a:xfrm>
          <a:prstGeom prst="rect">
            <a:avLst/>
          </a:prstGeom>
        </p:spPr>
        <p:txBody>
          <a:bodyPr vert="horz" wrap="square" lIns="0" tIns="6787" rIns="0" bIns="0" rtlCol="0">
            <a:spAutoFit/>
          </a:bodyPr>
          <a:lstStyle/>
          <a:p>
            <a:pPr marL="7144" marR="2858" lvl="0" indent="0" algn="l" defTabSz="457200" rtl="0" eaLnBrk="1" fontAlgn="auto" latinLnBrk="0" hangingPunct="1">
              <a:lnSpc>
                <a:spcPct val="100000"/>
              </a:lnSpc>
              <a:spcBef>
                <a:spcPts val="53"/>
              </a:spcBef>
              <a:spcAft>
                <a:spcPts val="0"/>
              </a:spcAft>
              <a:buClr>
                <a:srgbClr val="FF00FF"/>
              </a:buClr>
              <a:buSzTx/>
              <a:buFont typeface="Wingdings"/>
              <a:buChar char=""/>
              <a:tabLst>
                <a:tab pos="209675" algn="l"/>
              </a:tabLst>
              <a:defRPr/>
            </a:pPr>
            <a:r>
              <a:rPr kumimoji="0" sz="2800" b="0" i="0" u="none" strike="noStrike" kern="1200" cap="none" spc="-11" normalizeH="0" baseline="0" noProof="0" dirty="0">
                <a:ln>
                  <a:noFill/>
                </a:ln>
                <a:solidFill>
                  <a:prstClr val="black"/>
                </a:solidFill>
                <a:effectLst/>
                <a:uLnTx/>
                <a:uFillTx/>
                <a:latin typeface="Carlito"/>
                <a:ea typeface="+mn-ea"/>
                <a:cs typeface="Carlito"/>
              </a:rPr>
              <a:t>Representa </a:t>
            </a:r>
            <a:r>
              <a:rPr kumimoji="0" sz="2800" b="0" i="0" u="none" strike="noStrike" kern="1200" cap="none" spc="-3" normalizeH="0" baseline="0" noProof="0" dirty="0">
                <a:ln>
                  <a:noFill/>
                </a:ln>
                <a:solidFill>
                  <a:prstClr val="black"/>
                </a:solidFill>
                <a:effectLst/>
                <a:uLnTx/>
                <a:uFillTx/>
                <a:latin typeface="Carlito"/>
                <a:ea typeface="+mn-ea"/>
                <a:cs typeface="Carlito"/>
              </a:rPr>
              <a:t>la </a:t>
            </a:r>
            <a:r>
              <a:rPr kumimoji="0" sz="2800" b="0" i="0" u="none" strike="noStrike" kern="1200" cap="none" spc="-6" normalizeH="0" baseline="0" noProof="0" dirty="0">
                <a:ln>
                  <a:noFill/>
                </a:ln>
                <a:solidFill>
                  <a:prstClr val="black"/>
                </a:solidFill>
                <a:effectLst/>
                <a:uLnTx/>
                <a:uFillTx/>
                <a:latin typeface="Carlito"/>
                <a:ea typeface="+mn-ea"/>
                <a:cs typeface="Carlito"/>
              </a:rPr>
              <a:t>cantidad de  individuos </a:t>
            </a:r>
            <a:r>
              <a:rPr kumimoji="0" sz="2800" b="0" i="0" u="none" strike="noStrike" kern="1200" cap="none" spc="-3" normalizeH="0" baseline="0" noProof="0" dirty="0">
                <a:ln>
                  <a:noFill/>
                </a:ln>
                <a:solidFill>
                  <a:prstClr val="black"/>
                </a:solidFill>
                <a:effectLst/>
                <a:uLnTx/>
                <a:uFillTx/>
                <a:latin typeface="Carlito"/>
                <a:ea typeface="+mn-ea"/>
                <a:cs typeface="Carlito"/>
              </a:rPr>
              <a:t>de </a:t>
            </a:r>
            <a:r>
              <a:rPr kumimoji="0" sz="2800" b="0" i="0" u="none" strike="noStrike" kern="1200" cap="none" spc="-6" normalizeH="0" baseline="0" noProof="0" dirty="0">
                <a:ln>
                  <a:noFill/>
                </a:ln>
                <a:solidFill>
                  <a:prstClr val="black"/>
                </a:solidFill>
                <a:effectLst/>
                <a:uLnTx/>
                <a:uFillTx/>
                <a:latin typeface="Carlito"/>
                <a:ea typeface="+mn-ea"/>
                <a:cs typeface="Carlito"/>
              </a:rPr>
              <a:t>cada </a:t>
            </a:r>
            <a:r>
              <a:rPr kumimoji="0" sz="2800" b="0" i="0" u="none" strike="noStrike" kern="1200" cap="none" spc="-8" normalizeH="0" baseline="0" noProof="0" dirty="0">
                <a:ln>
                  <a:noFill/>
                </a:ln>
                <a:solidFill>
                  <a:prstClr val="black"/>
                </a:solidFill>
                <a:effectLst/>
                <a:uLnTx/>
                <a:uFillTx/>
                <a:latin typeface="Carlito"/>
                <a:ea typeface="+mn-ea"/>
                <a:cs typeface="Carlito"/>
              </a:rPr>
              <a:t>nivel  </a:t>
            </a:r>
            <a:r>
              <a:rPr kumimoji="0" sz="2800" b="0" i="0" u="none" strike="noStrike" kern="1200" cap="none" spc="-11" normalizeH="0" baseline="0" noProof="0" dirty="0">
                <a:ln>
                  <a:noFill/>
                </a:ln>
                <a:solidFill>
                  <a:prstClr val="black"/>
                </a:solidFill>
                <a:effectLst/>
                <a:uLnTx/>
                <a:uFillTx/>
                <a:latin typeface="Carlito"/>
                <a:ea typeface="+mn-ea"/>
                <a:cs typeface="Carlito"/>
              </a:rPr>
              <a:t>trófico </a:t>
            </a:r>
            <a:r>
              <a:rPr kumimoji="0" sz="2800" b="0" i="0" u="none" strike="noStrike" kern="1200" cap="none" spc="-3" normalizeH="0" baseline="0" noProof="0" dirty="0">
                <a:ln>
                  <a:noFill/>
                </a:ln>
                <a:solidFill>
                  <a:prstClr val="black"/>
                </a:solidFill>
                <a:effectLst/>
                <a:uLnTx/>
                <a:uFillTx/>
                <a:latin typeface="Carlito"/>
                <a:ea typeface="+mn-ea"/>
                <a:cs typeface="Carlito"/>
              </a:rPr>
              <a:t>de un</a:t>
            </a:r>
            <a:r>
              <a:rPr kumimoji="0" sz="2800" b="0" i="0" u="none" strike="noStrike" kern="1200" cap="none" spc="14" normalizeH="0" baseline="0" noProof="0" dirty="0">
                <a:ln>
                  <a:noFill/>
                </a:ln>
                <a:solidFill>
                  <a:prstClr val="black"/>
                </a:solidFill>
                <a:effectLst/>
                <a:uLnTx/>
                <a:uFillTx/>
                <a:latin typeface="Carlito"/>
                <a:ea typeface="+mn-ea"/>
                <a:cs typeface="Carlito"/>
              </a:rPr>
              <a:t> </a:t>
            </a:r>
            <a:r>
              <a:rPr kumimoji="0" sz="2800" b="0" i="0" u="none" strike="noStrike" kern="1200" cap="none" spc="-8" normalizeH="0" baseline="0" noProof="0" dirty="0">
                <a:ln>
                  <a:noFill/>
                </a:ln>
                <a:solidFill>
                  <a:prstClr val="black"/>
                </a:solidFill>
                <a:effectLst/>
                <a:uLnTx/>
                <a:uFillTx/>
                <a:latin typeface="Carlito"/>
                <a:ea typeface="+mn-ea"/>
                <a:cs typeface="Carlito"/>
              </a:rPr>
              <a:t>ecosistema.</a:t>
            </a:r>
            <a:endParaRPr kumimoji="0" sz="2800" b="0" i="0" u="none" strike="noStrike" kern="1200" cap="none" spc="0" normalizeH="0" baseline="0" noProof="0" dirty="0">
              <a:ln>
                <a:noFill/>
              </a:ln>
              <a:solidFill>
                <a:prstClr val="black"/>
              </a:solidFill>
              <a:effectLst/>
              <a:uLnTx/>
              <a:uFillTx/>
              <a:latin typeface="Carlito"/>
              <a:ea typeface="+mn-ea"/>
              <a:cs typeface="Carlito"/>
            </a:endParaRPr>
          </a:p>
          <a:p>
            <a:pPr marL="0" marR="0" lvl="0" indent="0" algn="l" defTabSz="457200" rtl="0" eaLnBrk="1" fontAlgn="auto" latinLnBrk="0" hangingPunct="1">
              <a:lnSpc>
                <a:spcPct val="100000"/>
              </a:lnSpc>
              <a:spcBef>
                <a:spcPts val="3"/>
              </a:spcBef>
              <a:spcAft>
                <a:spcPts val="0"/>
              </a:spcAft>
              <a:buClr>
                <a:srgbClr val="FF00FF"/>
              </a:buClr>
              <a:buSzTx/>
              <a:buFont typeface="Wingdings"/>
              <a:buChar char=""/>
              <a:tabLst/>
              <a:defRPr/>
            </a:pPr>
            <a:endParaRPr kumimoji="0" sz="2800" b="0" i="0" u="none" strike="noStrike" kern="1200" cap="none" spc="0" normalizeH="0" baseline="0" noProof="0" dirty="0">
              <a:ln>
                <a:noFill/>
              </a:ln>
              <a:solidFill>
                <a:prstClr val="black"/>
              </a:solidFill>
              <a:effectLst/>
              <a:uLnTx/>
              <a:uFillTx/>
              <a:latin typeface="Carlito"/>
              <a:ea typeface="+mn-ea"/>
              <a:cs typeface="Carlito"/>
            </a:endParaRPr>
          </a:p>
          <a:p>
            <a:pPr marL="7144" marR="116803" lvl="0" indent="0" algn="l" defTabSz="457200" rtl="0" eaLnBrk="1" fontAlgn="auto" latinLnBrk="0" hangingPunct="1">
              <a:lnSpc>
                <a:spcPct val="100000"/>
              </a:lnSpc>
              <a:spcBef>
                <a:spcPts val="0"/>
              </a:spcBef>
              <a:spcAft>
                <a:spcPts val="0"/>
              </a:spcAft>
              <a:buClr>
                <a:srgbClr val="FF00FF"/>
              </a:buClr>
              <a:buSzTx/>
              <a:buFont typeface="Wingdings"/>
              <a:buChar char=""/>
              <a:tabLst>
                <a:tab pos="209675" algn="l"/>
              </a:tabLst>
              <a:defRPr/>
            </a:pPr>
            <a:r>
              <a:rPr kumimoji="0" sz="2800" b="0" i="0" u="none" strike="noStrike" kern="1200" cap="none" spc="-14" normalizeH="0" baseline="0" noProof="0" dirty="0">
                <a:ln>
                  <a:noFill/>
                </a:ln>
                <a:solidFill>
                  <a:prstClr val="black"/>
                </a:solidFill>
                <a:effectLst/>
                <a:uLnTx/>
                <a:uFillTx/>
                <a:latin typeface="Carlito"/>
                <a:ea typeface="+mn-ea"/>
                <a:cs typeface="Carlito"/>
              </a:rPr>
              <a:t>Esta </a:t>
            </a:r>
            <a:r>
              <a:rPr kumimoji="0" sz="2800" b="0" i="0" u="none" strike="noStrike" kern="1200" cap="none" spc="-8" normalizeH="0" baseline="0" noProof="0" dirty="0">
                <a:ln>
                  <a:noFill/>
                </a:ln>
                <a:solidFill>
                  <a:prstClr val="black"/>
                </a:solidFill>
                <a:effectLst/>
                <a:uLnTx/>
                <a:uFillTx/>
                <a:latin typeface="Carlito"/>
                <a:ea typeface="+mn-ea"/>
                <a:cs typeface="Carlito"/>
              </a:rPr>
              <a:t>pirámide </a:t>
            </a:r>
            <a:r>
              <a:rPr kumimoji="0" sz="2800" b="0" i="0" u="none" strike="noStrike" kern="1200" cap="none" spc="-3" normalizeH="0" baseline="0" noProof="0" dirty="0">
                <a:ln>
                  <a:noFill/>
                </a:ln>
                <a:solidFill>
                  <a:prstClr val="black"/>
                </a:solidFill>
                <a:effectLst/>
                <a:uLnTx/>
                <a:uFillTx/>
                <a:latin typeface="Carlito"/>
                <a:ea typeface="+mn-ea"/>
                <a:cs typeface="Carlito"/>
              </a:rPr>
              <a:t>se </a:t>
            </a:r>
            <a:r>
              <a:rPr kumimoji="0" sz="2800" b="0" i="0" u="none" strike="noStrike" kern="1200" cap="none" spc="-6" normalizeH="0" baseline="0" noProof="0" dirty="0">
                <a:ln>
                  <a:noFill/>
                </a:ln>
                <a:solidFill>
                  <a:prstClr val="black"/>
                </a:solidFill>
                <a:effectLst/>
                <a:uLnTx/>
                <a:uFillTx/>
                <a:latin typeface="Carlito"/>
                <a:ea typeface="+mn-ea"/>
                <a:cs typeface="Carlito"/>
              </a:rPr>
              <a:t>pueden  </a:t>
            </a:r>
            <a:r>
              <a:rPr kumimoji="0" sz="2800" b="0" i="0" u="none" strike="noStrike" kern="1200" cap="none" spc="-8" normalizeH="0" baseline="0" noProof="0" dirty="0">
                <a:ln>
                  <a:noFill/>
                </a:ln>
                <a:solidFill>
                  <a:prstClr val="black"/>
                </a:solidFill>
                <a:effectLst/>
                <a:uLnTx/>
                <a:uFillTx/>
                <a:latin typeface="Carlito"/>
                <a:ea typeface="+mn-ea"/>
                <a:cs typeface="Carlito"/>
              </a:rPr>
              <a:t>invertir </a:t>
            </a:r>
            <a:r>
              <a:rPr kumimoji="0" sz="2800" b="0" i="0" u="none" strike="noStrike" kern="1200" cap="none" spc="-3" normalizeH="0" baseline="0" noProof="0" dirty="0">
                <a:ln>
                  <a:noFill/>
                </a:ln>
                <a:solidFill>
                  <a:prstClr val="black"/>
                </a:solidFill>
                <a:effectLst/>
                <a:uLnTx/>
                <a:uFillTx/>
                <a:latin typeface="Carlito"/>
                <a:ea typeface="+mn-ea"/>
                <a:cs typeface="Carlito"/>
              </a:rPr>
              <a:t>cuando los  </a:t>
            </a:r>
            <a:r>
              <a:rPr kumimoji="0" sz="2800" b="0" i="0" u="none" strike="noStrike" kern="1200" cap="none" spc="-11" normalizeH="0" baseline="0" noProof="0" dirty="0">
                <a:ln>
                  <a:noFill/>
                </a:ln>
                <a:solidFill>
                  <a:prstClr val="black"/>
                </a:solidFill>
                <a:effectLst/>
                <a:uLnTx/>
                <a:uFillTx/>
                <a:latin typeface="Carlito"/>
                <a:ea typeface="+mn-ea"/>
                <a:cs typeface="Carlito"/>
              </a:rPr>
              <a:t>productores </a:t>
            </a:r>
            <a:r>
              <a:rPr kumimoji="0" sz="2800" b="0" i="0" u="none" strike="noStrike" kern="1200" cap="none" spc="-3" normalizeH="0" baseline="0" noProof="0" dirty="0">
                <a:ln>
                  <a:noFill/>
                </a:ln>
                <a:solidFill>
                  <a:prstClr val="black"/>
                </a:solidFill>
                <a:effectLst/>
                <a:uLnTx/>
                <a:uFillTx/>
                <a:latin typeface="Carlito"/>
                <a:ea typeface="+mn-ea"/>
                <a:cs typeface="Carlito"/>
              </a:rPr>
              <a:t>son de </a:t>
            </a:r>
            <a:r>
              <a:rPr kumimoji="0" sz="2800" b="0" i="0" u="none" strike="noStrike" kern="1200" cap="none" spc="-11" normalizeH="0" baseline="0" noProof="0" dirty="0">
                <a:ln>
                  <a:noFill/>
                </a:ln>
                <a:solidFill>
                  <a:prstClr val="black"/>
                </a:solidFill>
                <a:effectLst/>
                <a:uLnTx/>
                <a:uFillTx/>
                <a:latin typeface="Carlito"/>
                <a:ea typeface="+mn-ea"/>
                <a:cs typeface="Carlito"/>
              </a:rPr>
              <a:t>gran  </a:t>
            </a:r>
            <a:r>
              <a:rPr kumimoji="0" sz="2800" b="0" i="0" u="none" strike="noStrike" kern="1200" cap="none" spc="-6" normalizeH="0" baseline="0" noProof="0" dirty="0">
                <a:ln>
                  <a:noFill/>
                </a:ln>
                <a:solidFill>
                  <a:prstClr val="black"/>
                </a:solidFill>
                <a:effectLst/>
                <a:uLnTx/>
                <a:uFillTx/>
                <a:latin typeface="Carlito"/>
                <a:ea typeface="+mn-ea"/>
                <a:cs typeface="Carlito"/>
              </a:rPr>
              <a:t>tamaño.</a:t>
            </a:r>
            <a:endParaRPr kumimoji="0" sz="2800" b="0" i="0" u="none" strike="noStrike" kern="1200" cap="none" spc="0" normalizeH="0" baseline="0" noProof="0" dirty="0">
              <a:ln>
                <a:noFill/>
              </a:ln>
              <a:solidFill>
                <a:prstClr val="black"/>
              </a:solidFill>
              <a:effectLst/>
              <a:uLnTx/>
              <a:uFillTx/>
              <a:latin typeface="Carlito"/>
              <a:ea typeface="+mn-ea"/>
              <a:cs typeface="Carlito"/>
            </a:endParaRPr>
          </a:p>
        </p:txBody>
      </p:sp>
      <p:sp>
        <p:nvSpPr>
          <p:cNvPr id="3" name="object 3"/>
          <p:cNvSpPr/>
          <p:nvPr/>
        </p:nvSpPr>
        <p:spPr>
          <a:xfrm>
            <a:off x="228600" y="5943600"/>
            <a:ext cx="6019800" cy="5943600"/>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object 4"/>
          <p:cNvSpPr txBox="1">
            <a:spLocks noGrp="1"/>
          </p:cNvSpPr>
          <p:nvPr>
            <p:ph type="title"/>
          </p:nvPr>
        </p:nvSpPr>
        <p:spPr>
          <a:xfrm>
            <a:off x="1043131" y="578078"/>
            <a:ext cx="3833669" cy="499656"/>
          </a:xfrm>
          <a:prstGeom prst="rect">
            <a:avLst/>
          </a:prstGeom>
        </p:spPr>
        <p:txBody>
          <a:bodyPr vert="horz" wrap="square" lIns="0" tIns="7144" rIns="0" bIns="0" rtlCol="0">
            <a:spAutoFit/>
          </a:bodyPr>
          <a:lstStyle/>
          <a:p>
            <a:pPr marL="7144">
              <a:spcBef>
                <a:spcPts val="56"/>
              </a:spcBef>
            </a:pPr>
            <a:r>
              <a:rPr sz="3200" b="1" spc="-6" dirty="0">
                <a:solidFill>
                  <a:srgbClr val="FF00FF"/>
                </a:solidFill>
              </a:rPr>
              <a:t>Pirámide </a:t>
            </a:r>
            <a:r>
              <a:rPr sz="3200" b="1" dirty="0">
                <a:solidFill>
                  <a:srgbClr val="FF00FF"/>
                </a:solidFill>
              </a:rPr>
              <a:t>de</a:t>
            </a:r>
            <a:r>
              <a:rPr sz="3200" b="1" spc="-39" dirty="0">
                <a:solidFill>
                  <a:srgbClr val="FF00FF"/>
                </a:solidFill>
              </a:rPr>
              <a:t> </a:t>
            </a:r>
            <a:r>
              <a:rPr sz="3200" b="1" spc="-6" dirty="0">
                <a:solidFill>
                  <a:srgbClr val="FF00FF"/>
                </a:solidFill>
              </a:rPr>
              <a:t>Número</a:t>
            </a:r>
            <a:endParaRPr sz="3200" b="1" dirty="0"/>
          </a:p>
        </p:txBody>
      </p:sp>
    </p:spTree>
    <p:extLst>
      <p:ext uri="{BB962C8B-B14F-4D97-AF65-F5344CB8AC3E}">
        <p14:creationId xmlns:p14="http://schemas.microsoft.com/office/powerpoint/2010/main" val="2951549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4129" y="347727"/>
            <a:ext cx="5252542" cy="533400"/>
          </a:xfrm>
          <a:custGeom>
            <a:avLst/>
            <a:gdLst/>
            <a:ahLst/>
            <a:cxnLst/>
            <a:rect l="l" t="t" r="r" b="b"/>
            <a:pathLst>
              <a:path w="6674484" h="719455">
                <a:moveTo>
                  <a:pt x="6554216" y="0"/>
                </a:moveTo>
                <a:lnTo>
                  <a:pt x="119849" y="0"/>
                </a:lnTo>
                <a:lnTo>
                  <a:pt x="73198" y="9409"/>
                </a:lnTo>
                <a:lnTo>
                  <a:pt x="35102" y="35083"/>
                </a:lnTo>
                <a:lnTo>
                  <a:pt x="9418" y="73187"/>
                </a:lnTo>
                <a:lnTo>
                  <a:pt x="0" y="119888"/>
                </a:lnTo>
                <a:lnTo>
                  <a:pt x="0" y="599313"/>
                </a:lnTo>
                <a:lnTo>
                  <a:pt x="9418" y="645939"/>
                </a:lnTo>
                <a:lnTo>
                  <a:pt x="35102" y="684006"/>
                </a:lnTo>
                <a:lnTo>
                  <a:pt x="73198" y="709666"/>
                </a:lnTo>
                <a:lnTo>
                  <a:pt x="119849" y="719074"/>
                </a:lnTo>
                <a:lnTo>
                  <a:pt x="6554216" y="719074"/>
                </a:lnTo>
                <a:lnTo>
                  <a:pt x="6600862" y="709666"/>
                </a:lnTo>
                <a:lnTo>
                  <a:pt x="6638972" y="684006"/>
                </a:lnTo>
                <a:lnTo>
                  <a:pt x="6664676" y="645939"/>
                </a:lnTo>
                <a:lnTo>
                  <a:pt x="6674104" y="599313"/>
                </a:lnTo>
                <a:lnTo>
                  <a:pt x="6674104" y="119888"/>
                </a:lnTo>
                <a:lnTo>
                  <a:pt x="6664676" y="73187"/>
                </a:lnTo>
                <a:lnTo>
                  <a:pt x="6638972" y="35083"/>
                </a:lnTo>
                <a:lnTo>
                  <a:pt x="6600862" y="9409"/>
                </a:lnTo>
                <a:lnTo>
                  <a:pt x="6554216" y="0"/>
                </a:lnTo>
                <a:close/>
              </a:path>
            </a:pathLst>
          </a:custGeom>
          <a:solidFill>
            <a:srgbClr val="D9D9D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object 3"/>
          <p:cNvSpPr txBox="1">
            <a:spLocks noGrp="1"/>
          </p:cNvSpPr>
          <p:nvPr>
            <p:ph type="title"/>
          </p:nvPr>
        </p:nvSpPr>
        <p:spPr>
          <a:xfrm>
            <a:off x="1371600" y="455008"/>
            <a:ext cx="3137992" cy="318838"/>
          </a:xfrm>
          <a:prstGeom prst="rect">
            <a:avLst/>
          </a:prstGeom>
        </p:spPr>
        <p:txBody>
          <a:bodyPr vert="horz" wrap="square" lIns="0" tIns="7144" rIns="0" bIns="0" rtlCol="0">
            <a:spAutoFit/>
          </a:bodyPr>
          <a:lstStyle/>
          <a:p>
            <a:pPr marL="7144">
              <a:spcBef>
                <a:spcPts val="56"/>
              </a:spcBef>
            </a:pPr>
            <a:r>
              <a:rPr sz="2025" spc="-3" dirty="0">
                <a:solidFill>
                  <a:srgbClr val="0000FF"/>
                </a:solidFill>
              </a:rPr>
              <a:t>Ciclos</a:t>
            </a:r>
            <a:r>
              <a:rPr sz="2025" spc="-20" dirty="0">
                <a:solidFill>
                  <a:srgbClr val="0000FF"/>
                </a:solidFill>
              </a:rPr>
              <a:t> </a:t>
            </a:r>
            <a:r>
              <a:rPr sz="2025" spc="-6" dirty="0">
                <a:solidFill>
                  <a:srgbClr val="0000FF"/>
                </a:solidFill>
              </a:rPr>
              <a:t>Biogeoquímicos</a:t>
            </a:r>
            <a:endParaRPr sz="2025" dirty="0"/>
          </a:p>
        </p:txBody>
      </p:sp>
      <p:sp>
        <p:nvSpPr>
          <p:cNvPr id="5" name="CuadroTexto 4"/>
          <p:cNvSpPr txBox="1"/>
          <p:nvPr/>
        </p:nvSpPr>
        <p:spPr>
          <a:xfrm rot="10800000" flipH="1" flipV="1">
            <a:off x="228600" y="1058543"/>
            <a:ext cx="6477000"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En el ecosistema</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MX"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 materia fluye de manera</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MX"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cíclica a través de los ciclos biogeoquímicos</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Todos los ciclos biogeoquímicos presentan reservas</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MX"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a:t>
            </a: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MX"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compartimentos en los que se almacenan los elementos Químicos.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Según la reserva de los elemento los ciclos biogeoquímicos se clasifican en : </a:t>
            </a:r>
            <a:r>
              <a:rPr kumimoji="0" lang="es-MX" sz="2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Gaseoso, sedimentarios e hidrológicos</a:t>
            </a:r>
            <a:endParaRPr kumimoji="0" lang="es-CL"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Imagen 5"/>
          <p:cNvPicPr>
            <a:picLocks noChangeAspect="1"/>
          </p:cNvPicPr>
          <p:nvPr/>
        </p:nvPicPr>
        <p:blipFill>
          <a:blip r:embed="rId2"/>
          <a:stretch>
            <a:fillRect/>
          </a:stretch>
        </p:blipFill>
        <p:spPr>
          <a:xfrm>
            <a:off x="0" y="4114800"/>
            <a:ext cx="6858594" cy="6706181"/>
          </a:xfrm>
          <a:prstGeom prst="rect">
            <a:avLst/>
          </a:prstGeom>
        </p:spPr>
      </p:pic>
    </p:spTree>
    <p:extLst>
      <p:ext uri="{BB962C8B-B14F-4D97-AF65-F5344CB8AC3E}">
        <p14:creationId xmlns:p14="http://schemas.microsoft.com/office/powerpoint/2010/main" val="1049602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ción de texto 2"/>
          <p:cNvSpPr>
            <a:spLocks noGrp="1"/>
          </p:cNvSpPr>
          <p:nvPr>
            <p:ph type="body" idx="1"/>
          </p:nvPr>
        </p:nvSpPr>
        <p:spPr>
          <a:xfrm>
            <a:off x="3551878" y="1489185"/>
            <a:ext cx="2625959" cy="965726"/>
          </a:xfrm>
        </p:spPr>
        <p:txBody>
          <a:bodyPr rtlCol="0">
            <a:normAutofit fontScale="55000" lnSpcReduction="20000"/>
          </a:bodyPr>
          <a:lstStyle/>
          <a:p>
            <a:endParaRPr lang="es-CL" dirty="0"/>
          </a:p>
          <a:p>
            <a:r>
              <a:rPr lang="es-CL" sz="3800" b="1" dirty="0">
                <a:solidFill>
                  <a:srgbClr val="FF0000"/>
                </a:solidFill>
              </a:rPr>
              <a:t>NIVELES DE ORGANIZACIÓN ECOLOGICA</a:t>
            </a:r>
            <a:endParaRPr lang="es-ES" sz="3800" b="1" dirty="0">
              <a:solidFill>
                <a:srgbClr val="FF0000"/>
              </a:solidFill>
            </a:endParaRPr>
          </a:p>
        </p:txBody>
      </p:sp>
      <p:pic>
        <p:nvPicPr>
          <p:cNvPr id="4" name="Picture 8" descr="Resultado de imagen para organismo poblacion comunidad ecosistema y biosfera">
            <a:extLst>
              <a:ext uri="{FF2B5EF4-FFF2-40B4-BE49-F238E27FC236}">
                <a16:creationId xmlns:a16="http://schemas.microsoft.com/office/drawing/2014/main" id="{E41F7A6D-CDD9-4F91-9ACC-C7DCDF6D7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75" y="3375065"/>
            <a:ext cx="6413167" cy="4947299"/>
          </a:xfrm>
          <a:prstGeom prst="rect">
            <a:avLst/>
          </a:prstGeom>
          <a:noFill/>
          <a:extLst>
            <a:ext uri="{909E8E84-426E-40DD-AFC4-6F175D3DCCD1}">
              <a14:hiddenFill xmlns:a14="http://schemas.microsoft.com/office/drawing/2010/main">
                <a:solidFill>
                  <a:srgbClr val="FFFFFF"/>
                </a:solidFill>
              </a14:hiddenFill>
            </a:ext>
          </a:extLst>
        </p:spPr>
      </p:pic>
      <p:sp>
        <p:nvSpPr>
          <p:cNvPr id="6" name="Flecha: a la derecha 5">
            <a:extLst>
              <a:ext uri="{FF2B5EF4-FFF2-40B4-BE49-F238E27FC236}">
                <a16:creationId xmlns:a16="http://schemas.microsoft.com/office/drawing/2014/main" id="{D3942EF5-395E-483E-8D8F-5020AE56B87D}"/>
              </a:ext>
            </a:extLst>
          </p:cNvPr>
          <p:cNvSpPr/>
          <p:nvPr/>
        </p:nvSpPr>
        <p:spPr bwMode="auto">
          <a:xfrm rot="9334870" flipH="1">
            <a:off x="3629468" y="5586658"/>
            <a:ext cx="617528" cy="508992"/>
          </a:xfrm>
          <a:prstGeom prst="rightArrow">
            <a:avLst/>
          </a:prstGeom>
          <a:solidFill>
            <a:srgbClr val="C00000"/>
          </a:solidFill>
          <a:ln w="12700" cap="flat" cmpd="sng" algn="ctr">
            <a:noFill/>
            <a:prstDash val="solid"/>
            <a:round/>
            <a:headEnd type="none" w="med" len="med"/>
            <a:tailEnd type="none" w="med" len="med"/>
          </a:ln>
          <a:effectLst/>
        </p:spPr>
        <p:txBody>
          <a:bodyPr rot="0" spcFirstLastPara="0" vertOverflow="overflow" horzOverflow="overflow" vert="horz" wrap="none" lIns="51435" tIns="25718" rIns="51435" bIns="25718" numCol="1" spcCol="0" rtlCol="0" fromWordArt="0" anchor="t" anchorCtr="0" forceAA="0" compatLnSpc="1">
            <a:prstTxWarp prst="textNoShape">
              <a:avLst/>
            </a:prstTxWarp>
            <a:noAutofit/>
          </a:bodyPr>
          <a:lstStyle/>
          <a:p>
            <a:pPr defTabSz="514350" eaLnBrk="0" fontAlgn="base" hangingPunct="0">
              <a:lnSpc>
                <a:spcPct val="85000"/>
              </a:lnSpc>
              <a:spcBef>
                <a:spcPct val="0"/>
              </a:spcBef>
              <a:spcAft>
                <a:spcPts val="675"/>
              </a:spcAft>
            </a:pPr>
            <a:endParaRPr lang="es-CL" sz="1125" dirty="0">
              <a:solidFill>
                <a:srgbClr val="5F5F5F"/>
              </a:solidFill>
              <a:latin typeface="Calibri"/>
            </a:endParaRPr>
          </a:p>
        </p:txBody>
      </p:sp>
      <p:pic>
        <p:nvPicPr>
          <p:cNvPr id="8" name="Imagen 7">
            <a:extLst>
              <a:ext uri="{FF2B5EF4-FFF2-40B4-BE49-F238E27FC236}">
                <a16:creationId xmlns:a16="http://schemas.microsoft.com/office/drawing/2014/main" id="{D349D521-73B4-4E3D-9A03-964D8ADAF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409" y="4490983"/>
            <a:ext cx="1981591" cy="1981591"/>
          </a:xfrm>
          <a:prstGeom prst="rect">
            <a:avLst/>
          </a:prstGeom>
        </p:spPr>
      </p:pic>
    </p:spTree>
    <p:extLst>
      <p:ext uri="{BB962C8B-B14F-4D97-AF65-F5344CB8AC3E}">
        <p14:creationId xmlns:p14="http://schemas.microsoft.com/office/powerpoint/2010/main" val="394615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a:extLst>
              <a:ext uri="{FF2B5EF4-FFF2-40B4-BE49-F238E27FC236}">
                <a16:creationId xmlns:a16="http://schemas.microsoft.com/office/drawing/2014/main" id="{21B92EEF-BF71-473B-952A-7E50DF2F33C4}"/>
              </a:ext>
            </a:extLst>
          </p:cNvPr>
          <p:cNvSpPr>
            <a:spLocks noGrp="1"/>
          </p:cNvSpPr>
          <p:nvPr>
            <p:ph type="title"/>
          </p:nvPr>
        </p:nvSpPr>
        <p:spPr>
          <a:xfrm>
            <a:off x="3169756" y="1894115"/>
            <a:ext cx="3267257" cy="4803589"/>
          </a:xfrm>
        </p:spPr>
        <p:txBody>
          <a:bodyPr>
            <a:normAutofit fontScale="90000"/>
          </a:bodyPr>
          <a:lstStyle/>
          <a:p>
            <a:pPr algn="l"/>
            <a:r>
              <a:rPr lang="es-CL" sz="1519" dirty="0"/>
              <a:t/>
            </a:r>
            <a:br>
              <a:rPr lang="es-CL" sz="1519" dirty="0"/>
            </a:br>
            <a:r>
              <a:rPr lang="es-CL" sz="1519" dirty="0"/>
              <a:t/>
            </a:r>
            <a:br>
              <a:rPr lang="es-CL" sz="1519" dirty="0"/>
            </a:br>
            <a:r>
              <a:rPr lang="es-CL" sz="1519" dirty="0"/>
              <a:t/>
            </a:r>
            <a:br>
              <a:rPr lang="es-CL" sz="1519" dirty="0"/>
            </a:br>
            <a:r>
              <a:rPr lang="es-CL" sz="1519" dirty="0"/>
              <a:t/>
            </a:r>
            <a:br>
              <a:rPr lang="es-CL" sz="1519" dirty="0"/>
            </a:br>
            <a:r>
              <a:rPr lang="es-CL" sz="1519" dirty="0"/>
              <a:t/>
            </a:r>
            <a:br>
              <a:rPr lang="es-CL" sz="1519" dirty="0"/>
            </a:br>
            <a:r>
              <a:rPr lang="es-CL" sz="1519" dirty="0">
                <a:latin typeface="+mn-lt"/>
              </a:rPr>
              <a:t/>
            </a:r>
            <a:br>
              <a:rPr lang="es-CL" sz="1519" dirty="0">
                <a:latin typeface="+mn-lt"/>
              </a:rPr>
            </a:br>
            <a:r>
              <a:rPr lang="es-CL" sz="1519" dirty="0">
                <a:latin typeface="+mn-lt"/>
              </a:rPr>
              <a:t/>
            </a:r>
            <a:br>
              <a:rPr lang="es-CL" sz="1519" dirty="0">
                <a:latin typeface="+mn-lt"/>
              </a:rPr>
            </a:br>
            <a:r>
              <a:rPr lang="es-CL" sz="2200" b="1" dirty="0">
                <a:latin typeface="+mn-lt"/>
              </a:rPr>
              <a:t/>
            </a:r>
            <a:br>
              <a:rPr lang="es-CL" sz="2200" b="1" dirty="0">
                <a:latin typeface="+mn-lt"/>
              </a:rPr>
            </a:br>
            <a:r>
              <a:rPr lang="es-CL" sz="2200" b="1" dirty="0">
                <a:latin typeface="+mn-lt"/>
              </a:rPr>
              <a:t>Cada uno de los seres vivos que forma parte de un ecosistema es un individuo u organismo. Estos pueden ser de tipo unicelular, que surgen de la asociación entre distintas estructuras y organelos que forman la célula, o bien de tipo pluricelular, que se originan por la agrupación e integración de muchas células organizadas en tejidos, órganos, y sistemas de órganos. Los organismos pueden reproducirse, adaptarse y responder ante estímulos ambientales </a:t>
            </a:r>
            <a:r>
              <a:rPr lang="es-CL" sz="1238" dirty="0">
                <a:latin typeface="+mn-lt"/>
              </a:rPr>
              <a:t/>
            </a:r>
            <a:br>
              <a:rPr lang="es-CL" sz="1238" dirty="0">
                <a:latin typeface="+mn-lt"/>
              </a:rPr>
            </a:br>
            <a:endParaRPr lang="es-CL" sz="1238" dirty="0">
              <a:latin typeface="+mn-lt"/>
            </a:endParaRPr>
          </a:p>
        </p:txBody>
      </p:sp>
      <p:pic>
        <p:nvPicPr>
          <p:cNvPr id="8" name="Picture 4" descr="Resultado de imagen para conejo">
            <a:extLst>
              <a:ext uri="{FF2B5EF4-FFF2-40B4-BE49-F238E27FC236}">
                <a16:creationId xmlns:a16="http://schemas.microsoft.com/office/drawing/2014/main" id="{2DE9BD2D-3160-4449-9AEC-E0956AA169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3072" y="7628432"/>
            <a:ext cx="5413368" cy="3589297"/>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25C61DFF-DECF-4D56-9F50-2FE640FF7703}"/>
              </a:ext>
            </a:extLst>
          </p:cNvPr>
          <p:cNvSpPr txBox="1"/>
          <p:nvPr/>
        </p:nvSpPr>
        <p:spPr>
          <a:xfrm>
            <a:off x="159026" y="965957"/>
            <a:ext cx="2372140" cy="523220"/>
          </a:xfrm>
          <a:prstGeom prst="rect">
            <a:avLst/>
          </a:prstGeom>
          <a:noFill/>
        </p:spPr>
        <p:txBody>
          <a:bodyPr wrap="square" rtlCol="0">
            <a:spAutoFit/>
          </a:bodyPr>
          <a:lstStyle/>
          <a:p>
            <a:pPr defTabSz="514350"/>
            <a:r>
              <a:rPr lang="es-CL" sz="2800" b="1" dirty="0">
                <a:latin typeface="Calibri"/>
              </a:rPr>
              <a:t>ORGANISMO</a:t>
            </a:r>
          </a:p>
        </p:txBody>
      </p:sp>
    </p:spTree>
    <p:extLst>
      <p:ext uri="{BB962C8B-B14F-4D97-AF65-F5344CB8AC3E}">
        <p14:creationId xmlns:p14="http://schemas.microsoft.com/office/powerpoint/2010/main" val="107299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9762" y="1524000"/>
            <a:ext cx="3031021" cy="617985"/>
          </a:xfrm>
        </p:spPr>
        <p:txBody>
          <a:bodyPr rtlCol="0">
            <a:normAutofit/>
          </a:bodyPr>
          <a:lstStyle/>
          <a:p>
            <a:pPr rtl="0"/>
            <a:r>
              <a:rPr lang="es-ES" sz="2800" dirty="0"/>
              <a:t>POBLACIÓN</a:t>
            </a:r>
          </a:p>
        </p:txBody>
      </p:sp>
      <p:sp>
        <p:nvSpPr>
          <p:cNvPr id="3" name="Marcador de posición de contenido 2"/>
          <p:cNvSpPr>
            <a:spLocks noGrp="1"/>
          </p:cNvSpPr>
          <p:nvPr>
            <p:ph idx="1"/>
          </p:nvPr>
        </p:nvSpPr>
        <p:spPr/>
        <p:txBody>
          <a:bodyPr rtlCol="0"/>
          <a:lstStyle/>
          <a:p>
            <a:pPr algn="just"/>
            <a:r>
              <a:rPr lang="es-CL" sz="2800" dirty="0"/>
              <a:t>Formadas por organismos de la </a:t>
            </a:r>
            <a:r>
              <a:rPr lang="es-CL" sz="2800" b="1" dirty="0"/>
              <a:t>misma especie que conviven en un lugar y tiempo determinados.</a:t>
            </a:r>
          </a:p>
          <a:p>
            <a:pPr algn="just"/>
            <a:r>
              <a:rPr lang="es-CL" sz="2800" dirty="0"/>
              <a:t>Los ecólogos estudian la abundancia de las poblaciones, tanto en animales como en plantas, las fluctuaciones en el número de cada especie y la genética de poblaciones </a:t>
            </a:r>
          </a:p>
          <a:p>
            <a:pPr rtl="0"/>
            <a:endParaRPr lang="es-ES" dirty="0"/>
          </a:p>
        </p:txBody>
      </p:sp>
      <p:pic>
        <p:nvPicPr>
          <p:cNvPr id="4" name="Picture 2" descr="Resultado de imagen para poblacion del conejo">
            <a:extLst>
              <a:ext uri="{FF2B5EF4-FFF2-40B4-BE49-F238E27FC236}">
                <a16:creationId xmlns:a16="http://schemas.microsoft.com/office/drawing/2014/main" id="{A32B1D42-D6B8-468E-BFFD-9555C043B8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5287" y="7252684"/>
            <a:ext cx="6407047" cy="35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02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ción de texto 3"/>
          <p:cNvSpPr>
            <a:spLocks noGrp="1"/>
          </p:cNvSpPr>
          <p:nvPr>
            <p:ph type="body" sz="half" idx="2"/>
          </p:nvPr>
        </p:nvSpPr>
        <p:spPr>
          <a:xfrm>
            <a:off x="543340" y="2257387"/>
            <a:ext cx="5698434" cy="4355448"/>
          </a:xfrm>
        </p:spPr>
        <p:txBody>
          <a:bodyPr rtlCol="0">
            <a:noAutofit/>
          </a:bodyPr>
          <a:lstStyle/>
          <a:p>
            <a:r>
              <a:rPr lang="es-CL" sz="2800" dirty="0"/>
              <a:t>Las comunidades están compuestas por los factores bióticos (componentes vivos). De un área determinada. En consecuencia, las comunidades son la suma total de </a:t>
            </a:r>
            <a:r>
              <a:rPr lang="es-CL" sz="2800" b="1" dirty="0"/>
              <a:t>poblaciones </a:t>
            </a:r>
            <a:r>
              <a:rPr lang="es-CL" sz="2800" dirty="0"/>
              <a:t>diferentes especies, (animales, plantas, microorganismos y hongos) </a:t>
            </a:r>
            <a:r>
              <a:rPr lang="es-CL" sz="2800" b="1" dirty="0"/>
              <a:t>que cohabitan en un lugar y un tiempo determinados.</a:t>
            </a:r>
            <a:endParaRPr lang="es-ES" sz="2800" dirty="0"/>
          </a:p>
        </p:txBody>
      </p:sp>
      <p:pic>
        <p:nvPicPr>
          <p:cNvPr id="6" name="Picture 4" descr="Madagascar fondo de pantalla de dibujos animados de la pelÃ­cula">
            <a:extLst>
              <a:ext uri="{FF2B5EF4-FFF2-40B4-BE49-F238E27FC236}">
                <a16:creationId xmlns:a16="http://schemas.microsoft.com/office/drawing/2014/main" id="{106F2BF0-ACC8-4313-A3F2-4AFE1BBE24B3}"/>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16394" y="6387548"/>
            <a:ext cx="6416193" cy="360910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FDF6DDC-7ED4-4827-B60A-3665B9252058}"/>
              </a:ext>
            </a:extLst>
          </p:cNvPr>
          <p:cNvSpPr txBox="1"/>
          <p:nvPr/>
        </p:nvSpPr>
        <p:spPr>
          <a:xfrm>
            <a:off x="1919909" y="1285231"/>
            <a:ext cx="2199033" cy="523220"/>
          </a:xfrm>
          <a:prstGeom prst="rect">
            <a:avLst/>
          </a:prstGeom>
          <a:noFill/>
        </p:spPr>
        <p:txBody>
          <a:bodyPr wrap="square" rtlCol="0">
            <a:spAutoFit/>
          </a:bodyPr>
          <a:lstStyle/>
          <a:p>
            <a:pPr defTabSz="514350"/>
            <a:r>
              <a:rPr lang="es-CL" sz="2800" b="1" dirty="0">
                <a:solidFill>
                  <a:prstClr val="black"/>
                </a:solidFill>
                <a:latin typeface="Calibri"/>
              </a:rPr>
              <a:t>COMUNIDAD</a:t>
            </a:r>
          </a:p>
        </p:txBody>
      </p:sp>
    </p:spTree>
    <p:extLst>
      <p:ext uri="{BB962C8B-B14F-4D97-AF65-F5344CB8AC3E}">
        <p14:creationId xmlns:p14="http://schemas.microsoft.com/office/powerpoint/2010/main" val="21071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815" y="848137"/>
            <a:ext cx="2487682" cy="564977"/>
          </a:xfrm>
        </p:spPr>
        <p:txBody>
          <a:bodyPr rtlCol="0">
            <a:normAutofit/>
          </a:bodyPr>
          <a:lstStyle/>
          <a:p>
            <a:pPr rtl="0"/>
            <a:r>
              <a:rPr lang="es-ES" sz="2800" b="1" dirty="0"/>
              <a:t>ECOSISTEMA</a:t>
            </a:r>
          </a:p>
        </p:txBody>
      </p:sp>
      <p:sp>
        <p:nvSpPr>
          <p:cNvPr id="3" name="Marcador de posición de contenido 2"/>
          <p:cNvSpPr>
            <a:spLocks noGrp="1"/>
          </p:cNvSpPr>
          <p:nvPr>
            <p:ph sz="half" idx="1"/>
          </p:nvPr>
        </p:nvSpPr>
        <p:spPr>
          <a:xfrm>
            <a:off x="759101" y="5136831"/>
            <a:ext cx="5707960" cy="7721602"/>
          </a:xfrm>
        </p:spPr>
        <p:txBody>
          <a:bodyPr rtlCol="0">
            <a:normAutofit lnSpcReduction="10000"/>
          </a:bodyPr>
          <a:lstStyle/>
          <a:p>
            <a:pPr marL="0" indent="0">
              <a:buNone/>
            </a:pPr>
            <a:r>
              <a:rPr lang="es-CL" sz="2800" dirty="0"/>
              <a:t>El ecosistema corresponde al nivel ecológico conformado por una o más </a:t>
            </a:r>
            <a:r>
              <a:rPr lang="es-CL" sz="2800" b="1" dirty="0"/>
              <a:t>comunidades</a:t>
            </a:r>
            <a:r>
              <a:rPr lang="es-CL" sz="2800" dirty="0"/>
              <a:t>, en las que las poblaciones interactúan unas con otras (componente biótico o</a:t>
            </a:r>
            <a:r>
              <a:rPr lang="es-CL" sz="2800" dirty="0">
                <a:hlinkClick r:id="rId3" action="ppaction://hlinkfile"/>
              </a:rPr>
              <a:t> </a:t>
            </a:r>
            <a:r>
              <a:rPr lang="es-CL" sz="2800" b="1" dirty="0">
                <a:hlinkClick r:id="rId3" action="ppaction://hlinkfile"/>
              </a:rPr>
              <a:t>biocenosis</a:t>
            </a:r>
            <a:r>
              <a:rPr lang="es-CL" sz="2800" dirty="0"/>
              <a:t>) y con el medio ambiente (componentes abióticos o </a:t>
            </a:r>
            <a:r>
              <a:rPr lang="es-CL" sz="2800" b="1" dirty="0">
                <a:solidFill>
                  <a:srgbClr val="FF0000"/>
                </a:solidFill>
              </a:rPr>
              <a:t>biotopo</a:t>
            </a:r>
            <a:r>
              <a:rPr lang="es-CL" sz="2800" dirty="0">
                <a:solidFill>
                  <a:srgbClr val="FF0000"/>
                </a:solidFill>
              </a:rPr>
              <a:t>). </a:t>
            </a:r>
            <a:r>
              <a:rPr lang="es-CL" sz="2800" dirty="0"/>
              <a:t>Los límites de los ecosistemas son difíciles de establecer y dependen de nuestra escala de observación. Así también, al definir un ecosistema lo hacemos principalmente con el fin de comprender su estabilidad como tal. Por ello, nos focalizamos en la energía que ingresa, las transformaciones de la materia que circulan y a manera en que los componentes bióticos y abióticos se alternan proporcionando cierta identidad, es decir, un forma particular de ser ecosistema. </a:t>
            </a:r>
          </a:p>
          <a:p>
            <a:pPr marL="0" indent="0">
              <a:buNone/>
            </a:pPr>
            <a:endParaRPr lang="es-ES" dirty="0"/>
          </a:p>
        </p:txBody>
      </p:sp>
      <p:pic>
        <p:nvPicPr>
          <p:cNvPr id="10" name="Marcador de contenido 9">
            <a:extLst>
              <a:ext uri="{FF2B5EF4-FFF2-40B4-BE49-F238E27FC236}">
                <a16:creationId xmlns:a16="http://schemas.microsoft.com/office/drawing/2014/main" id="{C31F2103-597A-48E8-BC5D-49280706A60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3815" y="1636936"/>
            <a:ext cx="6531542" cy="32760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3725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pie de página 2"/>
          <p:cNvSpPr>
            <a:spLocks noGrp="1"/>
          </p:cNvSpPr>
          <p:nvPr>
            <p:ph type="ftr" sz="quarter" idx="11"/>
          </p:nvPr>
        </p:nvSpPr>
        <p:spPr/>
        <p:txBody>
          <a:bodyPr/>
          <a:lstStyle/>
          <a:p>
            <a:pPr rtl="0"/>
            <a:r>
              <a:rPr lang="es-ES" noProof="0" smtClean="0"/>
              <a:t>AGREGAR UN PIE DE PÁGINA</a:t>
            </a:r>
            <a:endParaRPr lang="es-ES" noProof="0"/>
          </a:p>
        </p:txBody>
      </p:sp>
      <p:sp>
        <p:nvSpPr>
          <p:cNvPr id="4" name="Marcador de número de diapositiva 3"/>
          <p:cNvSpPr>
            <a:spLocks noGrp="1"/>
          </p:cNvSpPr>
          <p:nvPr>
            <p:ph type="sldNum" sz="quarter" idx="12"/>
          </p:nvPr>
        </p:nvSpPr>
        <p:spPr/>
        <p:txBody>
          <a:bodyPr/>
          <a:lstStyle/>
          <a:p>
            <a:pPr rtl="0"/>
            <a:fld id="{98C0CDE5-970C-4CC4-BF43-0DA127E73E82}" type="slidenum">
              <a:rPr lang="es-ES" noProof="0" smtClean="0"/>
              <a:t>9</a:t>
            </a:fld>
            <a:endParaRPr lang="es-ES" noProof="0"/>
          </a:p>
        </p:txBody>
      </p:sp>
      <p:pic>
        <p:nvPicPr>
          <p:cNvPr id="5" name="Imagen 4"/>
          <p:cNvPicPr>
            <a:picLocks noChangeAspect="1"/>
          </p:cNvPicPr>
          <p:nvPr/>
        </p:nvPicPr>
        <p:blipFill>
          <a:blip r:embed="rId2"/>
          <a:stretch>
            <a:fillRect/>
          </a:stretch>
        </p:blipFill>
        <p:spPr>
          <a:xfrm>
            <a:off x="0" y="649113"/>
            <a:ext cx="6858000" cy="10975622"/>
          </a:xfrm>
          <a:prstGeom prst="rect">
            <a:avLst/>
          </a:prstGeom>
        </p:spPr>
      </p:pic>
    </p:spTree>
    <p:extLst>
      <p:ext uri="{BB962C8B-B14F-4D97-AF65-F5344CB8AC3E}">
        <p14:creationId xmlns:p14="http://schemas.microsoft.com/office/powerpoint/2010/main" val="30910353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Cuatro estaciones 16 X 9">
  <a:themeElements>
    <a:clrScheme name="Four Seasons">
      <a:dk1>
        <a:sysClr val="windowText" lastClr="000000"/>
      </a:dk1>
      <a:lt1>
        <a:sysClr val="window" lastClr="FFFFFF"/>
      </a:lt1>
      <a:dk2>
        <a:srgbClr val="6B7F7F"/>
      </a:dk2>
      <a:lt2>
        <a:srgbClr val="B0BCBC"/>
      </a:lt2>
      <a:accent1>
        <a:srgbClr val="7DB41B"/>
      </a:accent1>
      <a:accent2>
        <a:srgbClr val="ED8A05"/>
      </a:accent2>
      <a:accent3>
        <a:srgbClr val="288DFC"/>
      </a:accent3>
      <a:accent4>
        <a:srgbClr val="36D2B8"/>
      </a:accent4>
      <a:accent5>
        <a:srgbClr val="F5B605"/>
      </a:accent5>
      <a:accent6>
        <a:srgbClr val="E75524"/>
      </a:accent6>
      <a:hlink>
        <a:srgbClr val="ED8A05"/>
      </a:hlink>
      <a:folHlink>
        <a:srgbClr val="B0BCBC"/>
      </a:folHlink>
    </a:clrScheme>
    <a:fontScheme name="Constantia-Calibri">
      <a:majorFont>
        <a:latin typeface="Constant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9014_TF04001541.potx" id="{41E48B9B-FB4E-4B60-9C0E-772649712D8C}" vid="{46407D7B-7F7B-4CF6-98F8-930E1A8166BC}"/>
    </a:ext>
  </a:extLst>
</a:theme>
</file>

<file path=ppt/theme/theme2.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_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EDE487-EF5C-4E3A-89EA-C4A4C06ADA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F2E390-9EA7-455D-AC1E-A444746248A2}">
  <ds:schemaRefs>
    <ds:schemaRef ds:uri="http://purl.org/dc/terms/"/>
    <ds:schemaRef ds:uri="71af3243-3dd4-4a8d-8c0d-dd76da1f02a5"/>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16c05727-aa75-4e4a-9b5f-8a80a1165891"/>
    <ds:schemaRef ds:uri="http://purl.org/dc/dcmitype/"/>
  </ds:schemaRefs>
</ds:datastoreItem>
</file>

<file path=customXml/itemProps3.xml><?xml version="1.0" encoding="utf-8"?>
<ds:datastoreItem xmlns:ds="http://schemas.openxmlformats.org/officeDocument/2006/customXml" ds:itemID="{ECE4DFFA-4044-499B-B253-CECDC4E80F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1211</Words>
  <Application>Microsoft Office PowerPoint</Application>
  <PresentationFormat>Panorámica</PresentationFormat>
  <Paragraphs>150</Paragraphs>
  <Slides>38</Slides>
  <Notes>9</Notes>
  <HiddenSlides>0</HiddenSlides>
  <MMClips>1</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38</vt:i4>
      </vt:variant>
    </vt:vector>
  </HeadingPairs>
  <TitlesOfParts>
    <vt:vector size="49" baseType="lpstr">
      <vt:lpstr>Arial</vt:lpstr>
      <vt:lpstr>Calibri</vt:lpstr>
      <vt:lpstr>Carlito</vt:lpstr>
      <vt:lpstr>Constantia</vt:lpstr>
      <vt:lpstr>Franklin Gothic Book</vt:lpstr>
      <vt:lpstr>Garamond</vt:lpstr>
      <vt:lpstr>Trebuchet MS</vt:lpstr>
      <vt:lpstr>Wingdings</vt:lpstr>
      <vt:lpstr>Cuatro estaciones 16 X 9</vt:lpstr>
      <vt:lpstr>Orgánico</vt:lpstr>
      <vt:lpstr>1_Orgánico</vt:lpstr>
      <vt:lpstr>Presentación de PowerPoint</vt:lpstr>
      <vt:lpstr>Presentación de PowerPoint</vt:lpstr>
      <vt:lpstr>NIVELES DE ORGANIZACIÓN DE LOS  SERES VIVOS </vt:lpstr>
      <vt:lpstr>Presentación de PowerPoint</vt:lpstr>
      <vt:lpstr>        Cada uno de los seres vivos que forma parte de un ecosistema es un individuo u organismo. Estos pueden ser de tipo unicelular, que surgen de la asociación entre distintas estructuras y organelos que forman la célula, o bien de tipo pluricelular, que se originan por la agrupación e integración de muchas células organizadas en tejidos, órganos, y sistemas de órganos. Los organismos pueden reproducirse, adaptarse y responder ante estímulos ambientales  </vt:lpstr>
      <vt:lpstr>POBLACIÓN</vt:lpstr>
      <vt:lpstr>Presentación de PowerPoint</vt:lpstr>
      <vt:lpstr>ECOSISTEMA</vt:lpstr>
      <vt:lpstr>Presentación de PowerPoint</vt:lpstr>
      <vt:lpstr>Reforzamiento ecología</vt:lpstr>
      <vt:lpstr>Presentación de PowerPoint</vt:lpstr>
      <vt:lpstr>Bioma :es un espacio ecológico caracterizado por la interacción de organismos en un clima y condiciones geográficas determinadas</vt:lpstr>
      <vt:lpstr>Presentación de PowerPoint</vt:lpstr>
      <vt:lpstr>Presentación de PowerPoint</vt:lpstr>
      <vt:lpstr>Presentación de PowerPoint</vt:lpstr>
      <vt:lpstr>Presentación de PowerPoint</vt:lpstr>
      <vt:lpstr>TRANSFERENCIA DE MATERIA Y  ENERGÍA EN LOS ECOSISTEMA</vt:lpstr>
      <vt:lpstr>Objetivo de la clase</vt:lpstr>
      <vt:lpstr>Conceptos Básicos</vt:lpstr>
      <vt:lpstr>Presentación de PowerPoint</vt:lpstr>
      <vt:lpstr>1.-¿Qué recursos necesitan estos organismos para sobrevivir?</vt:lpstr>
      <vt:lpstr>Presentación de PowerPoint</vt:lpstr>
      <vt:lpstr>Flujo de energía</vt:lpstr>
      <vt:lpstr>Las relaciones alimentarias se pueden representar mediante: cadenas y redes tróficas.</vt:lpstr>
      <vt:lpstr>Clasificación de los seres vivos de acuerdo a cómo obtienen energía y materia </vt:lpstr>
      <vt:lpstr>Presentación de PowerPoint</vt:lpstr>
      <vt:lpstr>2.-Consumidores : Son organismos heterótrofos , se alimentan de otros seres vivos o parte de ellos para obtener mayoría y energía que necesitan. Según el tipo de ser vivo del que se alimentan, preferentemente los consumidores pueden ser:</vt:lpstr>
      <vt:lpstr>  3.-Los descomponedores son el conjunto de organismos encargados de procesar la materia orgánica muerta para incorporarla al medio mineral cerrando así el ciclo de la materia dentro de los ecosistemas.  Funciones: 1.-Procesos de transformación de la materia orgánica 2.-Procesos de mineralización</vt:lpstr>
      <vt:lpstr>Presentación de PowerPoint</vt:lpstr>
      <vt:lpstr>Presentación de PowerPoint</vt:lpstr>
      <vt:lpstr>Presentación de PowerPoint</vt:lpstr>
      <vt:lpstr>Presentación de PowerPoint</vt:lpstr>
      <vt:lpstr>Transferencia de materia en  los ecosistemas</vt:lpstr>
      <vt:lpstr>Flujo de materia</vt:lpstr>
      <vt:lpstr>El flujo de materia se puede representar a través de  pirámides, como la pirámide de número y de biomasa.</vt:lpstr>
      <vt:lpstr>Pirámide de Biomasa</vt:lpstr>
      <vt:lpstr>Pirámide de Número</vt:lpstr>
      <vt:lpstr>Ciclos Biogeoquímicos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2021-03-02T02:18:02Z</dcterms:created>
  <dcterms:modified xsi:type="dcterms:W3CDTF">2021-10-23T01:53:11Z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